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2445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84891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2733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6978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122295" algn="l" defTabSz="84891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546753" algn="l" defTabSz="84891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971214" algn="l" defTabSz="84891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395672" algn="l" defTabSz="84891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62" autoAdjust="0"/>
  </p:normalViewPr>
  <p:slideViewPr>
    <p:cSldViewPr>
      <p:cViewPr>
        <p:scale>
          <a:sx n="100" d="100"/>
          <a:sy n="100" d="100"/>
        </p:scale>
        <p:origin x="-24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707615-6A4F-48E9-B58E-116C6E1012DA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</dgm:pt>
    <dgm:pt modelId="{703C6844-BAEC-4923-9ED2-8A9F120A3C07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600" dirty="0" smtClean="0"/>
            <a:t>DC CD&amp;I</a:t>
          </a:r>
        </a:p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600" dirty="0" smtClean="0"/>
            <a:t>(703) 784-2415</a:t>
          </a:r>
        </a:p>
      </dgm:t>
    </dgm:pt>
    <dgm:pt modelId="{B980D53A-9B9B-45F2-B231-31EB6707E0FB}" type="parTrans" cxnId="{4CA359E2-A14E-455F-A2AB-D7573923221F}">
      <dgm:prSet/>
      <dgm:spPr/>
      <dgm:t>
        <a:bodyPr/>
        <a:lstStyle/>
        <a:p>
          <a:endParaRPr lang="en-US"/>
        </a:p>
      </dgm:t>
    </dgm:pt>
    <dgm:pt modelId="{FA6478AC-EE69-44E8-9C3D-DFA8099651C1}" type="sibTrans" cxnId="{4CA359E2-A14E-455F-A2AB-D7573923221F}">
      <dgm:prSet/>
      <dgm:spPr/>
      <dgm:t>
        <a:bodyPr/>
        <a:lstStyle/>
        <a:p>
          <a:endParaRPr lang="en-US"/>
        </a:p>
      </dgm:t>
    </dgm:pt>
    <dgm:pt modelId="{0CA5DCAC-58A7-4FA0-8E1B-FAAEB68FE5F2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CDD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432-8316</a:t>
          </a:r>
        </a:p>
      </dgm:t>
    </dgm:pt>
    <dgm:pt modelId="{E0046336-DE22-493B-AF60-8998D57826CE}" type="parTrans" cxnId="{7ED10004-2CD2-4D64-A582-5A91D6B3C2C7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7C1DC4DB-D0E2-463D-AB15-523C0ED8F699}" type="sibTrans" cxnId="{7ED10004-2CD2-4D64-A582-5A91D6B3C2C7}">
      <dgm:prSet/>
      <dgm:spPr/>
      <dgm:t>
        <a:bodyPr/>
        <a:lstStyle/>
        <a:p>
          <a:endParaRPr lang="en-US"/>
        </a:p>
      </dgm:t>
    </dgm:pt>
    <dgm:pt modelId="{953B00F6-EFC0-4B23-9802-DF9A9C8441A0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Analysis Directorate</a:t>
          </a:r>
          <a:br>
            <a:rPr lang="en-US" sz="500" dirty="0" smtClean="0"/>
          </a:br>
          <a:r>
            <a:rPr lang="en-US" sz="500" dirty="0" smtClean="0"/>
            <a:t>(703) 784-4914</a:t>
          </a:r>
        </a:p>
      </dgm:t>
    </dgm:pt>
    <dgm:pt modelId="{912B31C8-CF66-489F-872C-C4284276B92B}" type="parTrans" cxnId="{D005B082-928C-4723-A963-7F56C297BAD6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790F7D7C-D8DD-4138-93A3-A996B6556BBC}" type="sibTrans" cxnId="{D005B082-928C-4723-A963-7F56C297BAD6}">
      <dgm:prSet/>
      <dgm:spPr/>
      <dgm:t>
        <a:bodyPr/>
        <a:lstStyle/>
        <a:p>
          <a:endParaRPr lang="en-US"/>
        </a:p>
      </dgm:t>
    </dgm:pt>
    <dgm:pt modelId="{339B66AB-71DF-45E6-97B3-0051C9499F55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Vacant</a:t>
          </a:r>
        </a:p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JCID</a:t>
          </a:r>
        </a:p>
      </dgm:t>
    </dgm:pt>
    <dgm:pt modelId="{F8B60A57-71A0-4A3F-9114-E19C65FC2D26}" type="parTrans" cxnId="{2790E52D-A635-4A03-8429-A70961915DEE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C59C29C2-C855-4C67-9C0A-0F5ABC9FF6C2}" type="sibTrans" cxnId="{2790E52D-A635-4A03-8429-A70961915DEE}">
      <dgm:prSet/>
      <dgm:spPr/>
      <dgm:t>
        <a:bodyPr/>
        <a:lstStyle/>
        <a:p>
          <a:endParaRPr lang="en-US"/>
        </a:p>
      </dgm:t>
    </dgm:pt>
    <dgm:pt modelId="{61608989-F7DA-47C8-B9D7-B611F4A911C4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Futures Assessment</a:t>
          </a:r>
          <a:br>
            <a:rPr lang="en-US" sz="500" dirty="0" smtClean="0"/>
          </a:br>
          <a:r>
            <a:rPr lang="en-US" sz="500" dirty="0" smtClean="0"/>
            <a:t>(703) 432-8129</a:t>
          </a:r>
        </a:p>
      </dgm:t>
    </dgm:pt>
    <dgm:pt modelId="{4C320E42-FA9D-4D9C-B79C-18DBA7E501AA}" type="parTrans" cxnId="{70ECA1AF-8014-4142-8DE8-3AD8C5BFB716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D79D67C6-3D8D-43EB-85B8-D9BAA35DA0B7}" type="sibTrans" cxnId="{70ECA1AF-8014-4142-8DE8-3AD8C5BFB716}">
      <dgm:prSet/>
      <dgm:spPr/>
      <dgm:t>
        <a:bodyPr/>
        <a:lstStyle/>
        <a:p>
          <a:endParaRPr lang="en-US"/>
        </a:p>
      </dgm:t>
    </dgm:pt>
    <dgm:pt modelId="{C81D10F7-9F8E-4969-B3E7-DCCECDFDC2CB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SVG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432-8126</a:t>
          </a:r>
        </a:p>
      </dgm:t>
    </dgm:pt>
    <dgm:pt modelId="{FC00B0A6-4094-4C76-A142-0206D89BB7C1}" type="parTrans" cxnId="{A1147A9F-7DC9-4E81-A362-7C4FFB041A76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EA91D069-75CE-4474-BA62-4CD776B13D27}" type="sibTrans" cxnId="{A1147A9F-7DC9-4E81-A362-7C4FFB041A76}">
      <dgm:prSet/>
      <dgm:spPr/>
      <dgm:t>
        <a:bodyPr/>
        <a:lstStyle/>
        <a:p>
          <a:endParaRPr lang="en-US"/>
        </a:p>
      </dgm:t>
    </dgm:pt>
    <dgm:pt modelId="{E2D90BFB-6F17-49FD-970E-0D08EB40E547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CETO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784-0443</a:t>
          </a:r>
        </a:p>
      </dgm:t>
    </dgm:pt>
    <dgm:pt modelId="{992D3BEA-D95C-4822-82F2-3F060552DB8B}" type="parTrans" cxnId="{96D1872C-D313-4208-AD44-0AE2387A970A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41838D1B-C927-4F07-8E3C-3D7B3D16DEF7}" type="sibTrans" cxnId="{96D1872C-D313-4208-AD44-0AE2387A970A}">
      <dgm:prSet/>
      <dgm:spPr/>
      <dgm:t>
        <a:bodyPr/>
        <a:lstStyle/>
        <a:p>
          <a:endParaRPr lang="en-US"/>
        </a:p>
      </dgm:t>
    </dgm:pt>
    <dgm:pt modelId="{9550E9D2-C3CF-43C3-A8A9-42A57EA8FCFE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Ellis Group</a:t>
          </a:r>
          <a:br>
            <a:rPr lang="en-US" sz="500" dirty="0" smtClean="0"/>
          </a:br>
          <a:r>
            <a:rPr lang="en-US" sz="500" dirty="0" smtClean="0"/>
            <a:t>(703) 432-8494</a:t>
          </a:r>
        </a:p>
      </dgm:t>
    </dgm:pt>
    <dgm:pt modelId="{FC5EFE77-B85D-42DE-8556-B4BBD49B80C1}" type="parTrans" cxnId="{F561665D-0D24-457C-AEA2-14B9B9A7EA50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63B7F0B2-6ECF-4E53-94F3-1ABB3385BB24}" type="sibTrans" cxnId="{F561665D-0D24-457C-AEA2-14B9B9A7EA50}">
      <dgm:prSet/>
      <dgm:spPr/>
      <dgm:t>
        <a:bodyPr/>
        <a:lstStyle/>
        <a:p>
          <a:endParaRPr lang="en-US"/>
        </a:p>
      </dgm:t>
    </dgm:pt>
    <dgm:pt modelId="{EB7B039B-419E-4043-9021-76840D59BED9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Concepts</a:t>
          </a:r>
          <a:br>
            <a:rPr lang="en-US" sz="500" dirty="0" smtClean="0"/>
          </a:br>
          <a:r>
            <a:rPr lang="en-US" sz="500" dirty="0" smtClean="0"/>
            <a:t>(703) 432-8141</a:t>
          </a:r>
        </a:p>
      </dgm:t>
    </dgm:pt>
    <dgm:pt modelId="{002D20C0-613D-4A04-A3EC-F64872958816}" type="parTrans" cxnId="{0DB9A445-62C9-43AC-9C42-A05F1FEE2077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263725B9-DF41-4C04-8E20-54AF17D1537E}" type="sibTrans" cxnId="{0DB9A445-62C9-43AC-9C42-A05F1FEE2077}">
      <dgm:prSet/>
      <dgm:spPr/>
      <dgm:t>
        <a:bodyPr/>
        <a:lstStyle/>
        <a:p>
          <a:endParaRPr lang="en-US"/>
        </a:p>
      </dgm:t>
    </dgm:pt>
    <dgm:pt modelId="{C4D927BF-BE1F-4B56-AA65-92C6DD690C15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Plans</a:t>
          </a:r>
          <a:br>
            <a:rPr lang="en-US" sz="500" dirty="0" smtClean="0"/>
          </a:br>
          <a:r>
            <a:rPr lang="en-US" sz="500" dirty="0" smtClean="0"/>
            <a:t>(703) 432-8076</a:t>
          </a:r>
        </a:p>
      </dgm:t>
    </dgm:pt>
    <dgm:pt modelId="{12340996-FDF8-455F-B3C7-A7FFC86E0878}" type="parTrans" cxnId="{FD0B037E-023C-46DB-80CF-D7515F013150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1DA8EF79-7DDC-46ED-8B91-C5ED56507F34}" type="sibTrans" cxnId="{FD0B037E-023C-46DB-80CF-D7515F013150}">
      <dgm:prSet/>
      <dgm:spPr/>
      <dgm:t>
        <a:bodyPr/>
        <a:lstStyle/>
        <a:p>
          <a:endParaRPr lang="en-US"/>
        </a:p>
      </dgm:t>
    </dgm:pt>
    <dgm:pt modelId="{71698901-9D40-4F56-84D0-748C9DDAF4DB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JCDE</a:t>
          </a:r>
          <a:r>
            <a:rPr lang="en-US" sz="500" dirty="0" smtClean="0"/>
            <a:t>/</a:t>
          </a:r>
          <a:r>
            <a:rPr lang="en-US" sz="500" dirty="0" err="1" smtClean="0"/>
            <a:t>EWCT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(757) 203-5299</a:t>
          </a:r>
        </a:p>
      </dgm:t>
    </dgm:pt>
    <dgm:pt modelId="{C23362B8-4907-4D53-BAE4-17568897DA2B}" type="parTrans" cxnId="{DBAFD395-6DD9-4B7D-B41F-310C631F7FFF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B4B6804E-6CA1-49B9-8049-A5D2727C7955}" type="sibTrans" cxnId="{DBAFD395-6DD9-4B7D-B41F-310C631F7FFF}">
      <dgm:prSet/>
      <dgm:spPr/>
      <dgm:t>
        <a:bodyPr/>
        <a:lstStyle/>
        <a:p>
          <a:endParaRPr lang="en-US"/>
        </a:p>
      </dgm:t>
    </dgm:pt>
    <dgm:pt modelId="{3EFD2ADD-091D-4738-B1C4-F50E0319EB8B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Marine Corps </a:t>
          </a:r>
          <a:r>
            <a:rPr lang="en-US" sz="500" dirty="0" err="1" smtClean="0"/>
            <a:t>Warfighting</a:t>
          </a:r>
          <a:r>
            <a:rPr lang="en-US" sz="500" dirty="0" smtClean="0"/>
            <a:t> Lab</a:t>
          </a:r>
          <a:br>
            <a:rPr lang="en-US" sz="500" dirty="0" smtClean="0"/>
          </a:br>
          <a:r>
            <a:rPr lang="en-US" sz="500" dirty="0" smtClean="0"/>
            <a:t>(703) 784-5096</a:t>
          </a:r>
        </a:p>
      </dgm:t>
    </dgm:pt>
    <dgm:pt modelId="{FB3B209A-7E6D-4278-AB71-4D76550C7F78}" type="parTrans" cxnId="{1D5FFEF2-BEDC-432C-B9F8-D870BC6230D6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34E60892-DAC4-4A5B-AE7A-B4B2951F4C4F}" type="sibTrans" cxnId="{1D5FFEF2-BEDC-432C-B9F8-D870BC6230D6}">
      <dgm:prSet/>
      <dgm:spPr/>
      <dgm:t>
        <a:bodyPr/>
        <a:lstStyle/>
        <a:p>
          <a:endParaRPr lang="en-US"/>
        </a:p>
      </dgm:t>
    </dgm:pt>
    <dgm:pt modelId="{5D5686B2-B036-46DC-961D-A4A65D16C4C0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Wargaming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784-3276</a:t>
          </a:r>
        </a:p>
      </dgm:t>
    </dgm:pt>
    <dgm:pt modelId="{EB51B920-362A-4EB8-940A-E7DE68EE818B}" type="parTrans" cxnId="{4544394E-7BF9-4617-865D-0F30ECD7E65D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42B7210D-C970-4F07-8DCC-7868FDCF8392}" type="sibTrans" cxnId="{4544394E-7BF9-4617-865D-0F30ECD7E65D}">
      <dgm:prSet/>
      <dgm:spPr/>
      <dgm:t>
        <a:bodyPr/>
        <a:lstStyle/>
        <a:p>
          <a:endParaRPr lang="en-US"/>
        </a:p>
      </dgm:t>
    </dgm:pt>
    <dgm:pt modelId="{001CB011-CFA6-471A-888A-C5337B349B26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Experimentation</a:t>
          </a:r>
          <a:br>
            <a:rPr lang="en-US" sz="500" dirty="0" smtClean="0"/>
          </a:br>
          <a:r>
            <a:rPr lang="en-US" sz="500" dirty="0" smtClean="0"/>
            <a:t>(703) 784-4299</a:t>
          </a:r>
        </a:p>
      </dgm:t>
    </dgm:pt>
    <dgm:pt modelId="{139B015D-FAE0-469E-B5C9-A4B6CB07FC74}" type="parTrans" cxnId="{740D24C7-1B14-4F69-8429-04FBE456E032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42F30480-B85B-4F25-A73E-F48974EE42C1}" type="sibTrans" cxnId="{740D24C7-1B14-4F69-8429-04FBE456E032}">
      <dgm:prSet/>
      <dgm:spPr/>
      <dgm:t>
        <a:bodyPr/>
        <a:lstStyle/>
        <a:p>
          <a:endParaRPr lang="en-US"/>
        </a:p>
      </dgm:t>
    </dgm:pt>
    <dgm:pt modelId="{D3F6A65B-903F-41BA-AF2F-E2CB56A4CDE7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CIED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432-1581</a:t>
          </a:r>
        </a:p>
      </dgm:t>
    </dgm:pt>
    <dgm:pt modelId="{09CD8A38-B5BD-44D5-8CA1-99994FC50769}" type="parTrans" cxnId="{30C1321D-C83C-44B7-9C5B-D8673A5DFBC3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43DF5307-17E4-4692-BEE4-5D1188109061}" type="sibTrans" cxnId="{30C1321D-C83C-44B7-9C5B-D8673A5DFBC3}">
      <dgm:prSet/>
      <dgm:spPr/>
      <dgm:t>
        <a:bodyPr/>
        <a:lstStyle/>
        <a:p>
          <a:endParaRPr lang="en-US"/>
        </a:p>
      </dgm:t>
    </dgm:pt>
    <dgm:pt modelId="{E651778B-352A-4648-9DC3-142749A270E4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Science &amp; Technology</a:t>
          </a:r>
          <a:br>
            <a:rPr lang="en-US" sz="500" dirty="0" smtClean="0"/>
          </a:br>
          <a:r>
            <a:rPr lang="en-US" sz="500" dirty="0" smtClean="0"/>
            <a:t>(703) 784-0144</a:t>
          </a:r>
        </a:p>
      </dgm:t>
    </dgm:pt>
    <dgm:pt modelId="{3D47CC25-8717-40D3-B82D-6F735AFF0E6E}" type="parTrans" cxnId="{D824E3E3-D1EB-4BEF-BBDE-C91F87C1FA0E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6EB2C846-01D9-47C3-8EF3-D8A9249DCECC}" type="sibTrans" cxnId="{D824E3E3-D1EB-4BEF-BBDE-C91F87C1FA0E}">
      <dgm:prSet/>
      <dgm:spPr/>
      <dgm:t>
        <a:bodyPr/>
        <a:lstStyle/>
        <a:p>
          <a:endParaRPr lang="en-US"/>
        </a:p>
      </dgm:t>
    </dgm:pt>
    <dgm:pt modelId="{C70BD1F3-BDA4-4AB4-A4A5-88B1942CA31A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Emergent Force Development</a:t>
          </a:r>
          <a:br>
            <a:rPr lang="en-US" sz="500" dirty="0" smtClean="0"/>
          </a:br>
          <a:r>
            <a:rPr lang="en-US" sz="500" dirty="0" smtClean="0"/>
            <a:t>(703) 432-8331</a:t>
          </a:r>
        </a:p>
      </dgm:t>
    </dgm:pt>
    <dgm:pt modelId="{A7D782CF-C88E-492B-9451-E09EBD47C37D}" type="parTrans" cxnId="{698CE03F-3AEC-433A-930F-73209D10ADF0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F7436736-90AB-465F-A192-AB94F303AC2A}" type="sibTrans" cxnId="{698CE03F-3AEC-433A-930F-73209D10ADF0}">
      <dgm:prSet/>
      <dgm:spPr/>
      <dgm:t>
        <a:bodyPr/>
        <a:lstStyle/>
        <a:p>
          <a:endParaRPr lang="en-US"/>
        </a:p>
      </dgm:t>
    </dgm:pt>
    <dgm:pt modelId="{A43A5BD8-2FE0-44FA-8D69-7285C909D2ED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Deputy Director</a:t>
          </a:r>
          <a:br>
            <a:rPr lang="en-US" sz="500" dirty="0" smtClean="0"/>
          </a:br>
          <a:r>
            <a:rPr lang="en-US" sz="500" dirty="0" smtClean="0"/>
            <a:t>(703) 784-4916</a:t>
          </a:r>
        </a:p>
      </dgm:t>
    </dgm:pt>
    <dgm:pt modelId="{742DFFA3-EAC9-408B-8203-D7B609357135}" type="parTrans" cxnId="{84D6A18A-CFB5-48AA-95EF-4322C53442A6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E6CC3A1A-1D2E-4E09-9664-B365CEAF9FAB}" type="sibTrans" cxnId="{84D6A18A-CFB5-48AA-95EF-4322C53442A6}">
      <dgm:prSet/>
      <dgm:spPr/>
      <dgm:t>
        <a:bodyPr/>
        <a:lstStyle/>
        <a:p>
          <a:endParaRPr lang="en-US"/>
        </a:p>
      </dgm:t>
    </dgm:pt>
    <dgm:pt modelId="{1A3C3318-3948-4F49-B2F0-79935174D227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Deputy Director</a:t>
          </a:r>
          <a:br>
            <a:rPr lang="en-US" sz="500" dirty="0" smtClean="0"/>
          </a:br>
          <a:r>
            <a:rPr lang="en-US" sz="500" dirty="0" smtClean="0"/>
            <a:t>(703) 784-1103</a:t>
          </a:r>
        </a:p>
      </dgm:t>
    </dgm:pt>
    <dgm:pt modelId="{C2909DAD-E6EE-4E28-BDFB-1577180BCB36}" type="parTrans" cxnId="{299C7B53-7854-4F3E-AD70-36B928DE6638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5077B66F-0473-4010-A925-FEB621768B2C}" type="sibTrans" cxnId="{299C7B53-7854-4F3E-AD70-36B928DE6638}">
      <dgm:prSet/>
      <dgm:spPr/>
      <dgm:t>
        <a:bodyPr/>
        <a:lstStyle/>
        <a:p>
          <a:endParaRPr lang="en-US"/>
        </a:p>
      </dgm:t>
    </dgm:pt>
    <dgm:pt modelId="{AD59A9C9-160B-4E5B-A923-7AD8873DE84E}">
      <dgm:prSet custT="1"/>
      <dgm:spPr>
        <a:solidFill>
          <a:schemeClr val="bg1"/>
        </a:solidFill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FPID</a:t>
          </a:r>
        </a:p>
        <a:p>
          <a:pPr algn="ctr" rtl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(703) 432-6087</a:t>
          </a:r>
        </a:p>
      </dgm:t>
    </dgm:pt>
    <dgm:pt modelId="{BA257FA8-2E07-42EB-9C66-1CB096801EEA}" type="parTrans" cxnId="{D614021A-A5FD-419D-AE69-5E705BC721C0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92CF0099-EC9F-44AF-837F-FF2CC3A6DB77}" type="sibTrans" cxnId="{D614021A-A5FD-419D-AE69-5E705BC721C0}">
      <dgm:prSet/>
      <dgm:spPr/>
      <dgm:t>
        <a:bodyPr/>
        <a:lstStyle/>
        <a:p>
          <a:endParaRPr lang="en-US"/>
        </a:p>
      </dgm:t>
    </dgm:pt>
    <dgm:pt modelId="{79A72F63-68B2-4DA3-985F-E082A7C60490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MID</a:t>
          </a:r>
          <a:br>
            <a:rPr lang="en-US" sz="500" dirty="0" smtClean="0"/>
          </a:br>
          <a:r>
            <a:rPr lang="en-US" sz="500" dirty="0" smtClean="0"/>
            <a:t>(703) 432-8244</a:t>
          </a:r>
        </a:p>
      </dgm:t>
    </dgm:pt>
    <dgm:pt modelId="{9DEECAD6-F25E-4D5D-AFA1-7A05B47026E5}" type="parTrans" cxnId="{C144C4FE-E848-4E53-8BF0-9790769A6206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29E9B824-8579-4D2A-88FA-234978C1097C}" type="sibTrans" cxnId="{C144C4FE-E848-4E53-8BF0-9790769A6206}">
      <dgm:prSet/>
      <dgm:spPr/>
      <dgm:t>
        <a:bodyPr/>
        <a:lstStyle/>
        <a:p>
          <a:endParaRPr lang="en-US"/>
        </a:p>
      </dgm:t>
    </dgm:pt>
    <dgm:pt modelId="{789B24F3-59CF-4227-8D38-16A2A845855E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TFSD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784-5478</a:t>
          </a:r>
          <a:br>
            <a:rPr lang="en-US" sz="500" dirty="0" smtClean="0"/>
          </a:br>
          <a:endParaRPr lang="en-US" sz="500" dirty="0" smtClean="0"/>
        </a:p>
      </dgm:t>
    </dgm:pt>
    <dgm:pt modelId="{82091BCF-7854-43D2-8AF2-9AB313E40D27}" type="parTrans" cxnId="{BE247F53-C8E3-4557-8B0D-232369F837B4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64D6CD29-2C66-4586-8FB1-337A6EADE910}" type="sibTrans" cxnId="{BE247F53-C8E3-4557-8B0D-232369F837B4}">
      <dgm:prSet/>
      <dgm:spPr/>
      <dgm:t>
        <a:bodyPr/>
        <a:lstStyle/>
        <a:p>
          <a:endParaRPr lang="en-US"/>
        </a:p>
      </dgm:t>
    </dgm:pt>
    <dgm:pt modelId="{6DA1A131-1976-43DA-AD62-EBF7850F7652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PBOD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784-9583</a:t>
          </a:r>
        </a:p>
      </dgm:t>
    </dgm:pt>
    <dgm:pt modelId="{0C388516-2D78-4D85-A678-80D1A77152F5}" type="parTrans" cxnId="{6BD8358F-43EA-49D7-846F-92FEEA352EBD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4A916C79-CB0D-483D-8DF6-E13A9B3D32E2}" type="sibTrans" cxnId="{6BD8358F-43EA-49D7-846F-92FEEA352EBD}">
      <dgm:prSet/>
      <dgm:spPr/>
      <dgm:t>
        <a:bodyPr/>
        <a:lstStyle/>
        <a:p>
          <a:endParaRPr lang="en-US"/>
        </a:p>
      </dgm:t>
    </dgm:pt>
    <dgm:pt modelId="{36628563-9D09-4A5A-A639-7CEA3DE10CBA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Operations Analysis Division</a:t>
          </a:r>
          <a:br>
            <a:rPr lang="en-US" sz="500" dirty="0" smtClean="0"/>
          </a:br>
          <a:r>
            <a:rPr lang="en-US" sz="500" dirty="0" smtClean="0"/>
            <a:t>(703) 784-6293</a:t>
          </a:r>
        </a:p>
      </dgm:t>
    </dgm:pt>
    <dgm:pt modelId="{5D32FAF7-561D-4B61-A975-C0037E25CCBE}" type="parTrans" cxnId="{6FB110CB-6271-4D58-8F1A-74A40E3C4957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D6788ADE-189C-4F74-822A-41F1609BF965}" type="sibTrans" cxnId="{6FB110CB-6271-4D58-8F1A-74A40E3C4957}">
      <dgm:prSet/>
      <dgm:spPr/>
      <dgm:t>
        <a:bodyPr/>
        <a:lstStyle/>
        <a:p>
          <a:endParaRPr lang="en-US"/>
        </a:p>
      </dgm:t>
    </dgm:pt>
    <dgm:pt modelId="{735711B8-1013-42C1-A72B-A37748F359CE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Modeling &amp; Simulation</a:t>
          </a:r>
          <a:br>
            <a:rPr lang="en-US" sz="500" dirty="0" smtClean="0"/>
          </a:br>
          <a:r>
            <a:rPr lang="en-US" sz="500" dirty="0" smtClean="0"/>
            <a:t>(703) 784-0432</a:t>
          </a:r>
        </a:p>
      </dgm:t>
    </dgm:pt>
    <dgm:pt modelId="{B413D27C-67C4-4795-A209-69680AE7B358}" type="parTrans" cxnId="{850D37D0-5EAC-4552-BB44-9EA94EA60CCA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8D374DBE-22A6-4CC5-AFA2-DCF3132907D0}" type="sibTrans" cxnId="{850D37D0-5EAC-4552-BB44-9EA94EA60CCA}">
      <dgm:prSet/>
      <dgm:spPr/>
      <dgm:t>
        <a:bodyPr/>
        <a:lstStyle/>
        <a:p>
          <a:endParaRPr lang="en-US"/>
        </a:p>
      </dgm:t>
    </dgm:pt>
    <dgm:pt modelId="{6773B5E0-CB4E-4D4D-B8A7-1C7DB015589D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Deputy Director</a:t>
          </a:r>
          <a:br>
            <a:rPr lang="en-US" sz="500" dirty="0" smtClean="0"/>
          </a:br>
          <a:r>
            <a:rPr lang="en-US" sz="500" dirty="0" smtClean="0"/>
            <a:t>(703) 614-3790 </a:t>
          </a:r>
        </a:p>
      </dgm:t>
    </dgm:pt>
    <dgm:pt modelId="{BF1397FF-E46A-4457-9DB5-1B44979D8BD2}" type="parTrans" cxnId="{58985488-F0F0-4C2A-A05D-CCEAFCF2D824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62E27242-0B10-42FE-9F2B-01EC95A6CF61}" type="sibTrans" cxnId="{58985488-F0F0-4C2A-A05D-CCEAFCF2D824}">
      <dgm:prSet/>
      <dgm:spPr/>
      <dgm:t>
        <a:bodyPr/>
        <a:lstStyle/>
        <a:p>
          <a:endParaRPr lang="en-US"/>
        </a:p>
      </dgm:t>
    </dgm:pt>
    <dgm:pt modelId="{8ED8A643-B7A7-458A-BCBD-17ACAC243A01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FCB</a:t>
          </a:r>
          <a:r>
            <a:rPr lang="en-US" sz="500" dirty="0" smtClean="0"/>
            <a:t> Principal</a:t>
          </a:r>
          <a:br>
            <a:rPr lang="en-US" sz="500" dirty="0" smtClean="0"/>
          </a:br>
          <a:r>
            <a:rPr lang="en-US" sz="500" dirty="0" smtClean="0"/>
            <a:t>(703) 614-3790 </a:t>
          </a:r>
        </a:p>
      </dgm:t>
    </dgm:pt>
    <dgm:pt modelId="{C12F7C44-0FFC-4208-960E-EB8BCEFCCEDF}" type="parTrans" cxnId="{F27B90D3-F31A-4CAB-802A-9AF8890891AF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234ACD26-E844-484C-A0F1-A327BC8D2AFD}" type="sibTrans" cxnId="{F27B90D3-F31A-4CAB-802A-9AF8890891AF}">
      <dgm:prSet/>
      <dgm:spPr/>
      <dgm:t>
        <a:bodyPr/>
        <a:lstStyle/>
        <a:p>
          <a:endParaRPr lang="en-US"/>
        </a:p>
      </dgm:t>
    </dgm:pt>
    <dgm:pt modelId="{B32F6359-B788-45E2-B4D7-915659F014A0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FCB</a:t>
          </a:r>
          <a:r>
            <a:rPr lang="en-US" sz="500" dirty="0" smtClean="0"/>
            <a:t> Principal</a:t>
          </a:r>
          <a:br>
            <a:rPr lang="en-US" sz="500" dirty="0" smtClean="0"/>
          </a:br>
          <a:r>
            <a:rPr lang="en-US" sz="500" dirty="0" smtClean="0"/>
            <a:t>(703) 692-5924</a:t>
          </a:r>
        </a:p>
      </dgm:t>
    </dgm:pt>
    <dgm:pt modelId="{1E8AF852-35E8-4C84-85AF-945F1EFF214D}" type="parTrans" cxnId="{6EC05A70-DC4D-40E3-AA48-3560EE6F9E14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B89EA3B9-7AAA-418B-A847-EB11789B485B}" type="sibTrans" cxnId="{6EC05A70-DC4D-40E3-AA48-3560EE6F9E14}">
      <dgm:prSet/>
      <dgm:spPr/>
      <dgm:t>
        <a:bodyPr/>
        <a:lstStyle/>
        <a:p>
          <a:endParaRPr lang="en-US"/>
        </a:p>
      </dgm:t>
    </dgm:pt>
    <dgm:pt modelId="{463C97F0-F9A3-405C-82EB-C8C621A4663D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FCB</a:t>
          </a:r>
          <a:r>
            <a:rPr lang="en-US" sz="500" dirty="0" smtClean="0"/>
            <a:t> Principal (Intel)</a:t>
          </a:r>
          <a:br>
            <a:rPr lang="en-US" sz="500" dirty="0" smtClean="0"/>
          </a:br>
          <a:r>
            <a:rPr lang="en-US" sz="500" dirty="0" smtClean="0"/>
            <a:t>(703) 614-2522</a:t>
          </a:r>
        </a:p>
      </dgm:t>
    </dgm:pt>
    <dgm:pt modelId="{736C9609-F2D4-4FBA-9B4E-0F10EE1EB3D0}" type="parTrans" cxnId="{040CFB5B-1E70-4FBF-BE57-9487B034FAC6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223CD2B7-3BE3-4D9D-93C6-A2B94FD03F7E}" type="sibTrans" cxnId="{040CFB5B-1E70-4FBF-BE57-9487B034FAC6}">
      <dgm:prSet/>
      <dgm:spPr/>
      <dgm:t>
        <a:bodyPr/>
        <a:lstStyle/>
        <a:p>
          <a:endParaRPr lang="en-US"/>
        </a:p>
      </dgm:t>
    </dgm:pt>
    <dgm:pt modelId="{6C67122F-F489-43EC-BB3D-38B84F44B952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FCB</a:t>
          </a:r>
          <a:r>
            <a:rPr lang="en-US" sz="500" dirty="0" smtClean="0"/>
            <a:t> Principal (I&amp;L)</a:t>
          </a:r>
          <a:br>
            <a:rPr lang="en-US" sz="500" dirty="0" smtClean="0"/>
          </a:br>
          <a:r>
            <a:rPr lang="en-US" sz="500" dirty="0" smtClean="0"/>
            <a:t>(571) 256-7182</a:t>
          </a:r>
        </a:p>
      </dgm:t>
    </dgm:pt>
    <dgm:pt modelId="{3A69E6DB-4A09-4922-8544-B8BAD1641E89}" type="parTrans" cxnId="{89E0E6BC-6976-4EDE-B449-8602085D0E29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0D66FDC7-3D5E-41D4-9967-318EE9121266}" type="sibTrans" cxnId="{89E0E6BC-6976-4EDE-B449-8602085D0E29}">
      <dgm:prSet/>
      <dgm:spPr/>
      <dgm:t>
        <a:bodyPr/>
        <a:lstStyle/>
        <a:p>
          <a:endParaRPr lang="en-US"/>
        </a:p>
      </dgm:t>
    </dgm:pt>
    <dgm:pt modelId="{03F10969-0198-4B81-9369-BBC0762D86F5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FCB</a:t>
          </a:r>
          <a:r>
            <a:rPr lang="en-US" sz="500" dirty="0" smtClean="0"/>
            <a:t> Principal </a:t>
          </a:r>
          <a:br>
            <a:rPr lang="en-US" sz="500" dirty="0" smtClean="0"/>
          </a:br>
          <a:r>
            <a:rPr lang="en-US" sz="500" dirty="0" smtClean="0"/>
            <a:t>(C-4)</a:t>
          </a:r>
          <a:br>
            <a:rPr lang="en-US" sz="500" dirty="0" smtClean="0"/>
          </a:br>
          <a:r>
            <a:rPr lang="en-US" sz="500" dirty="0" smtClean="0"/>
            <a:t>(703) 693-3477</a:t>
          </a:r>
        </a:p>
      </dgm:t>
    </dgm:pt>
    <dgm:pt modelId="{C79BD784-DC3D-4C25-B4F3-8C9EBEF92C89}" type="parTrans" cxnId="{EC44D40A-E635-4756-A714-198A62E608A6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046553EA-1D01-4FEC-9E49-69717E0AEA1F}" type="sibTrans" cxnId="{EC44D40A-E635-4756-A714-198A62E608A6}">
      <dgm:prSet/>
      <dgm:spPr/>
      <dgm:t>
        <a:bodyPr/>
        <a:lstStyle/>
        <a:p>
          <a:endParaRPr lang="en-US"/>
        </a:p>
      </dgm:t>
    </dgm:pt>
    <dgm:pt modelId="{B84D7C78-EAC2-4752-AD2F-45620BEA04AB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JCB</a:t>
          </a:r>
          <a:r>
            <a:rPr lang="en-US" sz="500" dirty="0" smtClean="0"/>
            <a:t>/</a:t>
          </a:r>
          <a:r>
            <a:rPr lang="en-US" sz="500" dirty="0" err="1" smtClean="0"/>
            <a:t>JROC</a:t>
          </a:r>
          <a:r>
            <a:rPr lang="en-US" sz="500" dirty="0" smtClean="0"/>
            <a:t> Ops</a:t>
          </a:r>
          <a:br>
            <a:rPr lang="en-US" sz="500" dirty="0" smtClean="0"/>
          </a:br>
          <a:r>
            <a:rPr lang="en-US" sz="500" dirty="0" smtClean="0"/>
            <a:t>(703) 614-3967</a:t>
          </a:r>
        </a:p>
      </dgm:t>
    </dgm:pt>
    <dgm:pt modelId="{3CC4348F-F2BD-4520-9148-24217DF640AA}" type="parTrans" cxnId="{1E437BBC-FB78-46C1-B9CF-CDDF0911F039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307B387E-EB4A-40A9-A3C8-D6316A77D7E8}" type="sibTrans" cxnId="{1E437BBC-FB78-46C1-B9CF-CDDF0911F039}">
      <dgm:prSet/>
      <dgm:spPr/>
      <dgm:t>
        <a:bodyPr/>
        <a:lstStyle/>
        <a:p>
          <a:endParaRPr lang="en-US"/>
        </a:p>
      </dgm:t>
    </dgm:pt>
    <dgm:pt modelId="{46000786-8222-4145-BD92-5AE574C4DB74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Futures Directorate</a:t>
          </a:r>
          <a:br>
            <a:rPr lang="en-US" sz="500" dirty="0" smtClean="0"/>
          </a:br>
          <a:r>
            <a:rPr lang="en-US" sz="500" dirty="0" smtClean="0"/>
            <a:t>(703) 784-1113</a:t>
          </a:r>
        </a:p>
      </dgm:t>
    </dgm:pt>
    <dgm:pt modelId="{FB18FAF6-D4C1-4B08-9101-5C35A83F5AF6}" type="sibTrans" cxnId="{06AAA215-0F74-4064-BD61-33F06E339C21}">
      <dgm:prSet/>
      <dgm:spPr/>
      <dgm:t>
        <a:bodyPr/>
        <a:lstStyle/>
        <a:p>
          <a:endParaRPr lang="en-US"/>
        </a:p>
      </dgm:t>
    </dgm:pt>
    <dgm:pt modelId="{42E2BE79-058F-4A2E-A926-3551713A8B15}" type="parTrans" cxnId="{06AAA215-0F74-4064-BD61-33F06E339C21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BFFDD14E-7C1F-484E-89EC-61412C3A83DF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Deputy</a:t>
          </a:r>
          <a:br>
            <a:rPr lang="en-US" sz="500" dirty="0" smtClean="0"/>
          </a:br>
          <a:r>
            <a:rPr lang="en-US" sz="500" dirty="0" smtClean="0"/>
            <a:t>(703) 784-5096</a:t>
          </a:r>
          <a:br>
            <a:rPr lang="en-US" sz="500" dirty="0" smtClean="0"/>
          </a:br>
          <a:endParaRPr lang="en-US" sz="500" dirty="0" smtClean="0"/>
        </a:p>
      </dgm:t>
    </dgm:pt>
    <dgm:pt modelId="{631FA509-AE87-49D2-9660-DEAFB641F4F6}" type="parTrans" cxnId="{0CD6D46A-C114-44FB-B5A7-7A62827D2F0E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0F3C7F81-3982-4DB2-B9F9-C2E6892A88A3}" type="sibTrans" cxnId="{0CD6D46A-C114-44FB-B5A7-7A62827D2F0E}">
      <dgm:prSet/>
      <dgm:spPr/>
      <dgm:t>
        <a:bodyPr/>
        <a:lstStyle/>
        <a:p>
          <a:endParaRPr lang="en-US"/>
        </a:p>
      </dgm:t>
    </dgm:pt>
    <dgm:pt modelId="{F31CEB7B-5524-49AF-8123-7955CF661244}">
      <dgm:prSet custT="1"/>
      <dgm:spPr>
        <a:solidFill>
          <a:schemeClr val="bg1"/>
        </a:solidFill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IID</a:t>
          </a:r>
          <a:br>
            <a:rPr lang="en-US" sz="500" dirty="0" smtClean="0"/>
          </a:br>
          <a:r>
            <a:rPr lang="en-US" sz="500" dirty="0" smtClean="0"/>
            <a:t>(703) 784-6194</a:t>
          </a:r>
        </a:p>
      </dgm:t>
    </dgm:pt>
    <dgm:pt modelId="{607894E0-19FC-43E4-A1D7-15E73FFB3C06}" type="parTrans" cxnId="{EC4727D5-2022-443A-AA56-E9C84A6C5844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F83E2358-D4A8-4C96-A46B-12BB01FA2EC2}" type="sibTrans" cxnId="{EC4727D5-2022-443A-AA56-E9C84A6C5844}">
      <dgm:prSet/>
      <dgm:spPr/>
      <dgm:t>
        <a:bodyPr/>
        <a:lstStyle/>
        <a:p>
          <a:endParaRPr lang="en-US"/>
        </a:p>
      </dgm:t>
    </dgm:pt>
    <dgm:pt modelId="{34DC9FEA-6D55-484C-9074-E625EC401789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CEWID</a:t>
          </a:r>
          <a:br>
            <a:rPr lang="en-US" sz="500" dirty="0" smtClean="0"/>
          </a:br>
          <a:r>
            <a:rPr lang="en-US" sz="500" dirty="0" smtClean="0"/>
            <a:t>703-432-8067</a:t>
          </a:r>
        </a:p>
      </dgm:t>
    </dgm:pt>
    <dgm:pt modelId="{F5503754-B098-4DA0-AA9A-E77AC293FB66}" type="parTrans" cxnId="{988620D9-C92D-49DD-85E4-0E60344D2731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92C1EE2C-7753-4D2C-930F-585590706C68}" type="sibTrans" cxnId="{988620D9-C92D-49DD-85E4-0E60344D2731}">
      <dgm:prSet/>
      <dgm:spPr/>
      <dgm:t>
        <a:bodyPr/>
        <a:lstStyle/>
        <a:p>
          <a:endParaRPr lang="en-US"/>
        </a:p>
      </dgm:t>
    </dgm:pt>
    <dgm:pt modelId="{095173CF-EB79-483E-9B9C-6AB51393DD0F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SWC</a:t>
          </a:r>
          <a:r>
            <a:rPr lang="en-US" sz="500" dirty="0" smtClean="0"/>
            <a:t>/</a:t>
          </a:r>
          <a:r>
            <a:rPr lang="en-US" sz="500" dirty="0" err="1" smtClean="0"/>
            <a:t>IWID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432-1750</a:t>
          </a:r>
        </a:p>
      </dgm:t>
    </dgm:pt>
    <dgm:pt modelId="{83ABD350-F6CD-494F-B403-4C4F880571BD}" type="parTrans" cxnId="{D8E6BA61-6E33-474D-A6A9-54F520BAAC29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DE4E2A6C-0FA1-4AAD-9C36-95622598C204}" type="sibTrans" cxnId="{D8E6BA61-6E33-474D-A6A9-54F520BAAC29}">
      <dgm:prSet/>
      <dgm:spPr/>
      <dgm:t>
        <a:bodyPr/>
        <a:lstStyle/>
        <a:p>
          <a:endParaRPr lang="en-US"/>
        </a:p>
      </dgm:t>
    </dgm:pt>
    <dgm:pt modelId="{5552912A-A625-4488-B35A-8A8FF15BEFB3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C2ID</a:t>
          </a:r>
          <a:br>
            <a:rPr lang="en-US" sz="500" dirty="0" smtClean="0"/>
          </a:br>
          <a:r>
            <a:rPr lang="en-US" sz="500" dirty="0" smtClean="0"/>
            <a:t>(703) 784-0594</a:t>
          </a:r>
        </a:p>
      </dgm:t>
    </dgm:pt>
    <dgm:pt modelId="{8266AEBC-70FC-496B-8EF1-36093FF33860}" type="parTrans" cxnId="{969313ED-647C-46E0-98B3-3273CB1CB331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0493D474-BAFB-4CD4-8884-4164AE7AC669}" type="sibTrans" cxnId="{969313ED-647C-46E0-98B3-3273CB1CB331}">
      <dgm:prSet/>
      <dgm:spPr/>
      <dgm:t>
        <a:bodyPr/>
        <a:lstStyle/>
        <a:p>
          <a:endParaRPr lang="en-US"/>
        </a:p>
      </dgm:t>
    </dgm:pt>
    <dgm:pt modelId="{781DC1FC-7929-4C19-B1E2-428A96CB33B0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SID</a:t>
          </a:r>
          <a:br>
            <a:rPr lang="en-US" sz="500" dirty="0" smtClean="0"/>
          </a:br>
          <a:r>
            <a:rPr lang="en-US" sz="500" dirty="0" smtClean="0"/>
            <a:t>(703) 784-6094</a:t>
          </a:r>
        </a:p>
      </dgm:t>
    </dgm:pt>
    <dgm:pt modelId="{3EA7D46A-75C0-48C9-A8D1-FE7D8B2655FC}" type="parTrans" cxnId="{EE096636-38FF-4DA7-8173-BC6E7C36A3F4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6AD08B62-3EED-4B16-A130-60DED2CD7A6D}" type="sibTrans" cxnId="{EE096636-38FF-4DA7-8173-BC6E7C36A3F4}">
      <dgm:prSet/>
      <dgm:spPr/>
      <dgm:t>
        <a:bodyPr/>
        <a:lstStyle/>
        <a:p>
          <a:endParaRPr lang="en-US"/>
        </a:p>
      </dgm:t>
    </dgm:pt>
    <dgm:pt modelId="{125D1130-4BF2-4688-99F3-DB2DE3821A5B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err="1" smtClean="0"/>
            <a:t>POM</a:t>
          </a:r>
          <a:r>
            <a:rPr lang="en-US" sz="500" dirty="0" smtClean="0"/>
            <a:t/>
          </a:r>
          <a:br>
            <a:rPr lang="en-US" sz="500" dirty="0" smtClean="0"/>
          </a:br>
          <a:r>
            <a:rPr lang="en-US" sz="500" dirty="0" smtClean="0"/>
            <a:t>(703) 784-6060</a:t>
          </a:r>
        </a:p>
      </dgm:t>
    </dgm:pt>
    <dgm:pt modelId="{247043A5-EEB9-4A9A-9A1D-C1371D4E6129}" type="parTrans" cxnId="{FF72F387-6DF6-41E1-9FC6-2BDBD3EB4299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4692D33E-A3ED-4BAC-A12B-033F4A5C3A14}" type="sibTrans" cxnId="{FF72F387-6DF6-41E1-9FC6-2BDBD3EB4299}">
      <dgm:prSet/>
      <dgm:spPr/>
      <dgm:t>
        <a:bodyPr/>
        <a:lstStyle/>
        <a:p>
          <a:endParaRPr lang="en-US"/>
        </a:p>
      </dgm:t>
    </dgm:pt>
    <dgm:pt modelId="{0744317A-1A1A-4E51-8DAF-07614C59B1E6}">
      <dgm:prSet custT="1"/>
      <dgm:spPr>
        <a:solidFill>
          <a:schemeClr val="bg1"/>
        </a:solidFill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FMID</a:t>
          </a:r>
          <a:br>
            <a:rPr lang="en-US" sz="500" dirty="0" smtClean="0"/>
          </a:br>
          <a:r>
            <a:rPr lang="en-US" sz="500" dirty="0" smtClean="0"/>
            <a:t>(703) 784-6088</a:t>
          </a:r>
        </a:p>
      </dgm:t>
    </dgm:pt>
    <dgm:pt modelId="{F622BC7F-B4DD-48A9-BB8B-09811F7B44C5}" type="parTrans" cxnId="{843F3C9E-0A4A-46B5-87D4-E6F1356C7ACF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B5633F2E-AEE7-4718-8E71-F1A57F787BDA}" type="sibTrans" cxnId="{843F3C9E-0A4A-46B5-87D4-E6F1356C7ACF}">
      <dgm:prSet/>
      <dgm:spPr/>
      <dgm:t>
        <a:bodyPr/>
        <a:lstStyle/>
        <a:p>
          <a:endParaRPr lang="en-US"/>
        </a:p>
      </dgm:t>
    </dgm:pt>
    <dgm:pt modelId="{9E4765F4-19C0-43B8-A014-2A8235911F18}">
      <dgm:prSet custT="1"/>
      <dgm:spPr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Deputy</a:t>
          </a:r>
          <a:br>
            <a:rPr lang="en-US" sz="500" dirty="0" smtClean="0"/>
          </a:br>
          <a:r>
            <a:rPr lang="en-US" sz="500" dirty="0" smtClean="0"/>
            <a:t>(703) 432-8494</a:t>
          </a:r>
        </a:p>
      </dgm:t>
    </dgm:pt>
    <dgm:pt modelId="{C1600F40-CC45-4C68-A72D-005256D1B552}" type="parTrans" cxnId="{0A596DC7-82B0-4B90-9908-5169A3FF4CA7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08B384A3-D0BD-46DE-A72B-06F32590E957}" type="sibTrans" cxnId="{0A596DC7-82B0-4B90-9908-5169A3FF4CA7}">
      <dgm:prSet/>
      <dgm:spPr/>
      <dgm:t>
        <a:bodyPr/>
        <a:lstStyle/>
        <a:p>
          <a:endParaRPr lang="en-US"/>
        </a:p>
      </dgm:t>
    </dgm:pt>
    <dgm:pt modelId="{03BB4BE8-EBBE-437F-8E15-3E64023DF9F0}">
      <dgm:prSet custT="1"/>
      <dgm:spPr>
        <a:solidFill>
          <a:schemeClr val="bg1"/>
        </a:solidFill>
        <a:ln w="12700"/>
      </dgm:spPr>
      <dgm:t>
        <a:bodyPr/>
        <a:lstStyle/>
        <a:p>
          <a:pPr algn="ctr" rtl="0" eaLnBrk="0" latinLnBrk="0">
            <a:lnSpc>
              <a:spcPct val="100000"/>
            </a:lnSpc>
            <a:spcAft>
              <a:spcPts val="100"/>
            </a:spcAft>
          </a:pPr>
          <a:r>
            <a:rPr lang="en-US" sz="500" dirty="0" smtClean="0"/>
            <a:t>LID</a:t>
          </a:r>
          <a:br>
            <a:rPr lang="en-US" sz="500" dirty="0" smtClean="0"/>
          </a:br>
          <a:r>
            <a:rPr lang="en-US" sz="500" dirty="0" smtClean="0"/>
            <a:t>(703) 784-2283</a:t>
          </a:r>
        </a:p>
      </dgm:t>
    </dgm:pt>
    <dgm:pt modelId="{660BA38A-E4EE-43C9-BA28-ADFFBDA0F490}" type="sibTrans" cxnId="{1EE4738C-0CF1-460C-862B-E7A4B7035312}">
      <dgm:prSet/>
      <dgm:spPr/>
      <dgm:t>
        <a:bodyPr/>
        <a:lstStyle/>
        <a:p>
          <a:endParaRPr lang="en-US"/>
        </a:p>
      </dgm:t>
    </dgm:pt>
    <dgm:pt modelId="{41157B3B-373E-4079-8C98-AB59C67DBF73}" type="parTrans" cxnId="{1EE4738C-0CF1-460C-862B-E7A4B7035312}">
      <dgm:prSet/>
      <dgm:spPr>
        <a:ln w="12700"/>
      </dgm:spPr>
      <dgm:t>
        <a:bodyPr/>
        <a:lstStyle/>
        <a:p>
          <a:pPr algn="ctr"/>
          <a:endParaRPr lang="en-US"/>
        </a:p>
      </dgm:t>
    </dgm:pt>
    <dgm:pt modelId="{C5394EB6-AF96-4257-8AF3-3B99050BA3A3}" type="pres">
      <dgm:prSet presAssocID="{2A707615-6A4F-48E9-B58E-116C6E1012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83B2FCF-5158-4BA2-90EE-459A46CB1CCE}" type="pres">
      <dgm:prSet presAssocID="{703C6844-BAEC-4923-9ED2-8A9F120A3C07}" presName="hierRoot1" presStyleCnt="0">
        <dgm:presLayoutVars>
          <dgm:hierBranch val="init"/>
        </dgm:presLayoutVars>
      </dgm:prSet>
      <dgm:spPr/>
    </dgm:pt>
    <dgm:pt modelId="{244D1670-35FD-40FB-AF39-90818939C72C}" type="pres">
      <dgm:prSet presAssocID="{703C6844-BAEC-4923-9ED2-8A9F120A3C07}" presName="rootComposite1" presStyleCnt="0"/>
      <dgm:spPr/>
    </dgm:pt>
    <dgm:pt modelId="{F6AC236D-9169-4C92-BFDC-1CC710BC55E6}" type="pres">
      <dgm:prSet presAssocID="{703C6844-BAEC-4923-9ED2-8A9F120A3C07}" presName="rootText1" presStyleLbl="node0" presStyleIdx="0" presStyleCnt="1" custScaleX="124364" custScaleY="124364" custLinFactNeighborX="-24270" custLinFactNeighborY="510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A4F11B-4CAF-4D80-B80C-983D5C2AF4A5}" type="pres">
      <dgm:prSet presAssocID="{703C6844-BAEC-4923-9ED2-8A9F120A3C0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C020AF4-89A3-40CA-A275-8D1CBA492F38}" type="pres">
      <dgm:prSet presAssocID="{703C6844-BAEC-4923-9ED2-8A9F120A3C07}" presName="hierChild2" presStyleCnt="0"/>
      <dgm:spPr/>
    </dgm:pt>
    <dgm:pt modelId="{71F2EA50-0F35-4ED1-8660-26F003EE994C}" type="pres">
      <dgm:prSet presAssocID="{42E2BE79-058F-4A2E-A926-3551713A8B15}" presName="Name37" presStyleLbl="parChTrans1D2" presStyleIdx="0" presStyleCnt="4"/>
      <dgm:spPr/>
      <dgm:t>
        <a:bodyPr/>
        <a:lstStyle/>
        <a:p>
          <a:endParaRPr lang="en-US"/>
        </a:p>
      </dgm:t>
    </dgm:pt>
    <dgm:pt modelId="{FBA45026-E234-4616-8F6B-0A68786E1874}" type="pres">
      <dgm:prSet presAssocID="{46000786-8222-4145-BD92-5AE574C4DB74}" presName="hierRoot2" presStyleCnt="0">
        <dgm:presLayoutVars>
          <dgm:hierBranch val="init"/>
        </dgm:presLayoutVars>
      </dgm:prSet>
      <dgm:spPr/>
    </dgm:pt>
    <dgm:pt modelId="{B6563372-CAD7-401F-9153-2391DF8345DA}" type="pres">
      <dgm:prSet presAssocID="{46000786-8222-4145-BD92-5AE574C4DB74}" presName="rootComposite" presStyleCnt="0"/>
      <dgm:spPr/>
    </dgm:pt>
    <dgm:pt modelId="{783EC310-2460-4CD3-92EB-FDD3F037DED5}" type="pres">
      <dgm:prSet presAssocID="{46000786-8222-4145-BD92-5AE574C4DB74}" presName="rootText" presStyleLbl="node2" presStyleIdx="0" presStyleCnt="4" custLinFactX="-24974" custLinFactNeighborX="-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B9911E-275D-40A8-B96C-B5C9D2F59B36}" type="pres">
      <dgm:prSet presAssocID="{46000786-8222-4145-BD92-5AE574C4DB74}" presName="rootConnector" presStyleLbl="node2" presStyleIdx="0" presStyleCnt="4"/>
      <dgm:spPr/>
      <dgm:t>
        <a:bodyPr/>
        <a:lstStyle/>
        <a:p>
          <a:endParaRPr lang="en-US"/>
        </a:p>
      </dgm:t>
    </dgm:pt>
    <dgm:pt modelId="{B205D7E9-58F2-4EE5-84F5-22FAB63BA66D}" type="pres">
      <dgm:prSet presAssocID="{46000786-8222-4145-BD92-5AE574C4DB74}" presName="hierChild4" presStyleCnt="0"/>
      <dgm:spPr/>
    </dgm:pt>
    <dgm:pt modelId="{6CE5E734-C910-4821-809D-8BD478554FA2}" type="pres">
      <dgm:prSet presAssocID="{C2909DAD-E6EE-4E28-BDFB-1577180BCB36}" presName="Name37" presStyleLbl="parChTrans1D3" presStyleIdx="0" presStyleCnt="5"/>
      <dgm:spPr/>
      <dgm:t>
        <a:bodyPr/>
        <a:lstStyle/>
        <a:p>
          <a:endParaRPr lang="en-US"/>
        </a:p>
      </dgm:t>
    </dgm:pt>
    <dgm:pt modelId="{12A4A04E-4CB7-4393-AC91-F94C776F6420}" type="pres">
      <dgm:prSet presAssocID="{1A3C3318-3948-4F49-B2F0-79935174D227}" presName="hierRoot2" presStyleCnt="0">
        <dgm:presLayoutVars>
          <dgm:hierBranch val="init"/>
        </dgm:presLayoutVars>
      </dgm:prSet>
      <dgm:spPr/>
    </dgm:pt>
    <dgm:pt modelId="{898F750C-9050-4A9B-9DE4-33F15C07B0CD}" type="pres">
      <dgm:prSet presAssocID="{1A3C3318-3948-4F49-B2F0-79935174D227}" presName="rootComposite" presStyleCnt="0"/>
      <dgm:spPr/>
    </dgm:pt>
    <dgm:pt modelId="{70A4D972-5FCD-42A9-9068-04B2BC923B3A}" type="pres">
      <dgm:prSet presAssocID="{1A3C3318-3948-4F49-B2F0-79935174D227}" presName="rootText" presStyleLbl="node3" presStyleIdx="0" presStyleCnt="5" custLinFactX="-24974" custLinFactNeighborX="-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4A7F4D-EC26-473D-A8F5-39148BA55F38}" type="pres">
      <dgm:prSet presAssocID="{1A3C3318-3948-4F49-B2F0-79935174D227}" presName="rootConnector" presStyleLbl="node3" presStyleIdx="0" presStyleCnt="5"/>
      <dgm:spPr/>
      <dgm:t>
        <a:bodyPr/>
        <a:lstStyle/>
        <a:p>
          <a:endParaRPr lang="en-US"/>
        </a:p>
      </dgm:t>
    </dgm:pt>
    <dgm:pt modelId="{5EDCA976-A3A5-43A2-A316-5ED64682F636}" type="pres">
      <dgm:prSet presAssocID="{1A3C3318-3948-4F49-B2F0-79935174D227}" presName="hierChild4" presStyleCnt="0"/>
      <dgm:spPr/>
    </dgm:pt>
    <dgm:pt modelId="{16F2D8A6-C611-4D08-9EA7-97B1DDD89AF8}" type="pres">
      <dgm:prSet presAssocID="{4C320E42-FA9D-4D9C-B79C-18DBA7E501AA}" presName="Name37" presStyleLbl="parChTrans1D4" presStyleIdx="0" presStyleCnt="33"/>
      <dgm:spPr/>
      <dgm:t>
        <a:bodyPr/>
        <a:lstStyle/>
        <a:p>
          <a:endParaRPr lang="en-US"/>
        </a:p>
      </dgm:t>
    </dgm:pt>
    <dgm:pt modelId="{87B1BF73-CEDD-4967-8871-C2F9217A0F3A}" type="pres">
      <dgm:prSet presAssocID="{61608989-F7DA-47C8-B9D7-B611F4A911C4}" presName="hierRoot2" presStyleCnt="0">
        <dgm:presLayoutVars>
          <dgm:hierBranch val="init"/>
        </dgm:presLayoutVars>
      </dgm:prSet>
      <dgm:spPr/>
    </dgm:pt>
    <dgm:pt modelId="{9D79C903-7D6B-49E4-99BA-4EC0026BD967}" type="pres">
      <dgm:prSet presAssocID="{61608989-F7DA-47C8-B9D7-B611F4A911C4}" presName="rootComposite" presStyleCnt="0"/>
      <dgm:spPr/>
    </dgm:pt>
    <dgm:pt modelId="{6C2A4DEF-897D-4666-BD4F-6E5B3730C25C}" type="pres">
      <dgm:prSet presAssocID="{61608989-F7DA-47C8-B9D7-B611F4A911C4}" presName="rootText" presStyleLbl="node4" presStyleIdx="0" presStyleCnt="33" custLinFactX="-31671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A92662-36FD-4CC1-83B3-84EA74191025}" type="pres">
      <dgm:prSet presAssocID="{61608989-F7DA-47C8-B9D7-B611F4A911C4}" presName="rootConnector" presStyleLbl="node4" presStyleIdx="0" presStyleCnt="33"/>
      <dgm:spPr/>
      <dgm:t>
        <a:bodyPr/>
        <a:lstStyle/>
        <a:p>
          <a:endParaRPr lang="en-US"/>
        </a:p>
      </dgm:t>
    </dgm:pt>
    <dgm:pt modelId="{BD8F799F-5F8D-4E45-BB27-E89C30FC39D4}" type="pres">
      <dgm:prSet presAssocID="{61608989-F7DA-47C8-B9D7-B611F4A911C4}" presName="hierChild4" presStyleCnt="0"/>
      <dgm:spPr/>
    </dgm:pt>
    <dgm:pt modelId="{DEFAE948-98E0-4DC3-81C3-A293E584E2EA}" type="pres">
      <dgm:prSet presAssocID="{FC00B0A6-4094-4C76-A142-0206D89BB7C1}" presName="Name37" presStyleLbl="parChTrans1D4" presStyleIdx="1" presStyleCnt="33"/>
      <dgm:spPr/>
      <dgm:t>
        <a:bodyPr/>
        <a:lstStyle/>
        <a:p>
          <a:endParaRPr lang="en-US"/>
        </a:p>
      </dgm:t>
    </dgm:pt>
    <dgm:pt modelId="{DA3FE70A-7C3E-46DC-A69E-DC787844BF12}" type="pres">
      <dgm:prSet presAssocID="{C81D10F7-9F8E-4969-B3E7-DCCECDFDC2CB}" presName="hierRoot2" presStyleCnt="0">
        <dgm:presLayoutVars>
          <dgm:hierBranch val="init"/>
        </dgm:presLayoutVars>
      </dgm:prSet>
      <dgm:spPr/>
    </dgm:pt>
    <dgm:pt modelId="{CE29B985-2869-4D96-8F13-C8ED07D018E9}" type="pres">
      <dgm:prSet presAssocID="{C81D10F7-9F8E-4969-B3E7-DCCECDFDC2CB}" presName="rootComposite" presStyleCnt="0"/>
      <dgm:spPr/>
    </dgm:pt>
    <dgm:pt modelId="{F2AF3F48-248C-4A65-8640-FC8466252A26}" type="pres">
      <dgm:prSet presAssocID="{C81D10F7-9F8E-4969-B3E7-DCCECDFDC2CB}" presName="rootText" presStyleLbl="node4" presStyleIdx="1" presStyleCnt="33" custLinFactX="-27863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68D581-D784-4CBA-9BE9-D91ADCBF104A}" type="pres">
      <dgm:prSet presAssocID="{C81D10F7-9F8E-4969-B3E7-DCCECDFDC2CB}" presName="rootConnector" presStyleLbl="node4" presStyleIdx="1" presStyleCnt="33"/>
      <dgm:spPr/>
      <dgm:t>
        <a:bodyPr/>
        <a:lstStyle/>
        <a:p>
          <a:endParaRPr lang="en-US"/>
        </a:p>
      </dgm:t>
    </dgm:pt>
    <dgm:pt modelId="{80834246-0746-469C-895D-F34613640E60}" type="pres">
      <dgm:prSet presAssocID="{C81D10F7-9F8E-4969-B3E7-DCCECDFDC2CB}" presName="hierChild4" presStyleCnt="0"/>
      <dgm:spPr/>
    </dgm:pt>
    <dgm:pt modelId="{8524FA39-1D44-443B-95DE-02B9B5B7BDEC}" type="pres">
      <dgm:prSet presAssocID="{C81D10F7-9F8E-4969-B3E7-DCCECDFDC2CB}" presName="hierChild5" presStyleCnt="0"/>
      <dgm:spPr/>
    </dgm:pt>
    <dgm:pt modelId="{09665178-22DF-456D-A6BC-12EB751F31BD}" type="pres">
      <dgm:prSet presAssocID="{992D3BEA-D95C-4822-82F2-3F060552DB8B}" presName="Name37" presStyleLbl="parChTrans1D4" presStyleIdx="2" presStyleCnt="33"/>
      <dgm:spPr/>
      <dgm:t>
        <a:bodyPr/>
        <a:lstStyle/>
        <a:p>
          <a:endParaRPr lang="en-US"/>
        </a:p>
      </dgm:t>
    </dgm:pt>
    <dgm:pt modelId="{DA069F0C-1CD6-4988-B757-224EB0910F20}" type="pres">
      <dgm:prSet presAssocID="{E2D90BFB-6F17-49FD-970E-0D08EB40E547}" presName="hierRoot2" presStyleCnt="0">
        <dgm:presLayoutVars>
          <dgm:hierBranch val="init"/>
        </dgm:presLayoutVars>
      </dgm:prSet>
      <dgm:spPr/>
    </dgm:pt>
    <dgm:pt modelId="{07160B38-4710-4A87-90DA-473C1381C510}" type="pres">
      <dgm:prSet presAssocID="{E2D90BFB-6F17-49FD-970E-0D08EB40E547}" presName="rootComposite" presStyleCnt="0"/>
      <dgm:spPr/>
    </dgm:pt>
    <dgm:pt modelId="{F4D3111A-9A31-47A9-949B-6C3512FD40FC}" type="pres">
      <dgm:prSet presAssocID="{E2D90BFB-6F17-49FD-970E-0D08EB40E547}" presName="rootText" presStyleLbl="node4" presStyleIdx="2" presStyleCnt="33" custLinFactX="-27863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BF17EC-12C5-482F-9139-8A8E1BB990DF}" type="pres">
      <dgm:prSet presAssocID="{E2D90BFB-6F17-49FD-970E-0D08EB40E547}" presName="rootConnector" presStyleLbl="node4" presStyleIdx="2" presStyleCnt="33"/>
      <dgm:spPr/>
      <dgm:t>
        <a:bodyPr/>
        <a:lstStyle/>
        <a:p>
          <a:endParaRPr lang="en-US"/>
        </a:p>
      </dgm:t>
    </dgm:pt>
    <dgm:pt modelId="{EB5921F1-C852-4DBF-9C33-51C1525AEA40}" type="pres">
      <dgm:prSet presAssocID="{E2D90BFB-6F17-49FD-970E-0D08EB40E547}" presName="hierChild4" presStyleCnt="0"/>
      <dgm:spPr/>
    </dgm:pt>
    <dgm:pt modelId="{62734460-7946-4FE4-8FB9-E5D13844A9DB}" type="pres">
      <dgm:prSet presAssocID="{E2D90BFB-6F17-49FD-970E-0D08EB40E547}" presName="hierChild5" presStyleCnt="0"/>
      <dgm:spPr/>
    </dgm:pt>
    <dgm:pt modelId="{CE62E1A2-7423-4777-A228-DA02558E1ECE}" type="pres">
      <dgm:prSet presAssocID="{61608989-F7DA-47C8-B9D7-B611F4A911C4}" presName="hierChild5" presStyleCnt="0"/>
      <dgm:spPr/>
    </dgm:pt>
    <dgm:pt modelId="{F733885B-F32F-471F-ADC7-FBD3228E8CF1}" type="pres">
      <dgm:prSet presAssocID="{A7D782CF-C88E-492B-9451-E09EBD47C37D}" presName="Name37" presStyleLbl="parChTrans1D4" presStyleIdx="3" presStyleCnt="33"/>
      <dgm:spPr/>
      <dgm:t>
        <a:bodyPr/>
        <a:lstStyle/>
        <a:p>
          <a:endParaRPr lang="en-US"/>
        </a:p>
      </dgm:t>
    </dgm:pt>
    <dgm:pt modelId="{10D97550-63F7-41B5-AC8A-7E91EB1AE08F}" type="pres">
      <dgm:prSet presAssocID="{C70BD1F3-BDA4-4AB4-A4A5-88B1942CA31A}" presName="hierRoot2" presStyleCnt="0">
        <dgm:presLayoutVars>
          <dgm:hierBranch val="init"/>
        </dgm:presLayoutVars>
      </dgm:prSet>
      <dgm:spPr/>
    </dgm:pt>
    <dgm:pt modelId="{C61DF3E2-B328-4FA0-A74F-BCD1C3BFA420}" type="pres">
      <dgm:prSet presAssocID="{C70BD1F3-BDA4-4AB4-A4A5-88B1942CA31A}" presName="rootComposite" presStyleCnt="0"/>
      <dgm:spPr/>
    </dgm:pt>
    <dgm:pt modelId="{388C8211-C2B2-45BA-A842-E230832525B9}" type="pres">
      <dgm:prSet presAssocID="{C70BD1F3-BDA4-4AB4-A4A5-88B1942CA31A}" presName="rootText" presStyleLbl="node4" presStyleIdx="3" presStyleCnt="33" custLinFactX="-24974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F42A1F-1EFF-4BBB-B291-11860E3B05C9}" type="pres">
      <dgm:prSet presAssocID="{C70BD1F3-BDA4-4AB4-A4A5-88B1942CA31A}" presName="rootConnector" presStyleLbl="node4" presStyleIdx="3" presStyleCnt="33"/>
      <dgm:spPr/>
      <dgm:t>
        <a:bodyPr/>
        <a:lstStyle/>
        <a:p>
          <a:endParaRPr lang="en-US"/>
        </a:p>
      </dgm:t>
    </dgm:pt>
    <dgm:pt modelId="{62C4606B-972F-4330-AA65-8FC7BEF8C334}" type="pres">
      <dgm:prSet presAssocID="{C70BD1F3-BDA4-4AB4-A4A5-88B1942CA31A}" presName="hierChild4" presStyleCnt="0"/>
      <dgm:spPr/>
    </dgm:pt>
    <dgm:pt modelId="{D11DBF61-B7CF-4554-9274-17102A112673}" type="pres">
      <dgm:prSet presAssocID="{C1600F40-CC45-4C68-A72D-005256D1B552}" presName="Name37" presStyleLbl="parChTrans1D4" presStyleIdx="4" presStyleCnt="33"/>
      <dgm:spPr/>
      <dgm:t>
        <a:bodyPr/>
        <a:lstStyle/>
        <a:p>
          <a:endParaRPr lang="en-US"/>
        </a:p>
      </dgm:t>
    </dgm:pt>
    <dgm:pt modelId="{11D69E7D-0701-4663-B66E-8CD0086D88C0}" type="pres">
      <dgm:prSet presAssocID="{9E4765F4-19C0-43B8-A014-2A8235911F18}" presName="hierRoot2" presStyleCnt="0">
        <dgm:presLayoutVars>
          <dgm:hierBranch val="init"/>
        </dgm:presLayoutVars>
      </dgm:prSet>
      <dgm:spPr/>
    </dgm:pt>
    <dgm:pt modelId="{292F504D-DD5A-43F9-A33E-2630967CE1CC}" type="pres">
      <dgm:prSet presAssocID="{9E4765F4-19C0-43B8-A014-2A8235911F18}" presName="rootComposite" presStyleCnt="0"/>
      <dgm:spPr/>
    </dgm:pt>
    <dgm:pt modelId="{8E5B3B25-A2CD-486C-9B52-C5666D84C02C}" type="pres">
      <dgm:prSet presAssocID="{9E4765F4-19C0-43B8-A014-2A8235911F18}" presName="rootText" presStyleLbl="node4" presStyleIdx="4" presStyleCnt="33" custLinFactX="-24974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C82369-E56C-4739-B665-559DA5E05026}" type="pres">
      <dgm:prSet presAssocID="{9E4765F4-19C0-43B8-A014-2A8235911F18}" presName="rootConnector" presStyleLbl="node4" presStyleIdx="4" presStyleCnt="33"/>
      <dgm:spPr/>
      <dgm:t>
        <a:bodyPr/>
        <a:lstStyle/>
        <a:p>
          <a:endParaRPr lang="en-US"/>
        </a:p>
      </dgm:t>
    </dgm:pt>
    <dgm:pt modelId="{29D08000-1AFD-4529-A9C9-538102533E82}" type="pres">
      <dgm:prSet presAssocID="{9E4765F4-19C0-43B8-A014-2A8235911F18}" presName="hierChild4" presStyleCnt="0"/>
      <dgm:spPr/>
    </dgm:pt>
    <dgm:pt modelId="{2F24D5CB-605D-473C-A8A9-D4C663E4ADC6}" type="pres">
      <dgm:prSet presAssocID="{FC5EFE77-B85D-42DE-8556-B4BBD49B80C1}" presName="Name37" presStyleLbl="parChTrans1D4" presStyleIdx="5" presStyleCnt="33"/>
      <dgm:spPr/>
      <dgm:t>
        <a:bodyPr/>
        <a:lstStyle/>
        <a:p>
          <a:endParaRPr lang="en-US"/>
        </a:p>
      </dgm:t>
    </dgm:pt>
    <dgm:pt modelId="{B62AAD3D-0674-4061-81FD-0FA0AB5ABE43}" type="pres">
      <dgm:prSet presAssocID="{9550E9D2-C3CF-43C3-A8A9-42A57EA8FCFE}" presName="hierRoot2" presStyleCnt="0">
        <dgm:presLayoutVars>
          <dgm:hierBranch val="init"/>
        </dgm:presLayoutVars>
      </dgm:prSet>
      <dgm:spPr/>
    </dgm:pt>
    <dgm:pt modelId="{107D36AC-65FB-423D-A865-69C69375A267}" type="pres">
      <dgm:prSet presAssocID="{9550E9D2-C3CF-43C3-A8A9-42A57EA8FCFE}" presName="rootComposite" presStyleCnt="0"/>
      <dgm:spPr/>
    </dgm:pt>
    <dgm:pt modelId="{BF56B5CE-DA30-478C-9DBA-092457374176}" type="pres">
      <dgm:prSet presAssocID="{9550E9D2-C3CF-43C3-A8A9-42A57EA8FCFE}" presName="rootText" presStyleLbl="node4" presStyleIdx="5" presStyleCnt="33" custLinFactX="-24974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FB59D8-018F-4731-A208-479BEBAFB80C}" type="pres">
      <dgm:prSet presAssocID="{9550E9D2-C3CF-43C3-A8A9-42A57EA8FCFE}" presName="rootConnector" presStyleLbl="node4" presStyleIdx="5" presStyleCnt="33"/>
      <dgm:spPr/>
      <dgm:t>
        <a:bodyPr/>
        <a:lstStyle/>
        <a:p>
          <a:endParaRPr lang="en-US"/>
        </a:p>
      </dgm:t>
    </dgm:pt>
    <dgm:pt modelId="{D0F7D13B-7C61-40DC-A156-F94DC467708D}" type="pres">
      <dgm:prSet presAssocID="{9550E9D2-C3CF-43C3-A8A9-42A57EA8FCFE}" presName="hierChild4" presStyleCnt="0"/>
      <dgm:spPr/>
    </dgm:pt>
    <dgm:pt modelId="{2ED237AE-02B2-408D-898F-C92DCFE082BE}" type="pres">
      <dgm:prSet presAssocID="{9550E9D2-C3CF-43C3-A8A9-42A57EA8FCFE}" presName="hierChild5" presStyleCnt="0"/>
      <dgm:spPr/>
    </dgm:pt>
    <dgm:pt modelId="{F142F65B-B147-425B-9AC8-0AE117583F5E}" type="pres">
      <dgm:prSet presAssocID="{002D20C0-613D-4A04-A3EC-F64872958816}" presName="Name37" presStyleLbl="parChTrans1D4" presStyleIdx="6" presStyleCnt="33"/>
      <dgm:spPr/>
      <dgm:t>
        <a:bodyPr/>
        <a:lstStyle/>
        <a:p>
          <a:endParaRPr lang="en-US"/>
        </a:p>
      </dgm:t>
    </dgm:pt>
    <dgm:pt modelId="{CDC33576-6CB2-4B9F-8441-CD7B48C42DFD}" type="pres">
      <dgm:prSet presAssocID="{EB7B039B-419E-4043-9021-76840D59BED9}" presName="hierRoot2" presStyleCnt="0">
        <dgm:presLayoutVars>
          <dgm:hierBranch val="init"/>
        </dgm:presLayoutVars>
      </dgm:prSet>
      <dgm:spPr/>
    </dgm:pt>
    <dgm:pt modelId="{8E42EA76-61BA-4990-8AEB-D03DA7E288F3}" type="pres">
      <dgm:prSet presAssocID="{EB7B039B-419E-4043-9021-76840D59BED9}" presName="rootComposite" presStyleCnt="0"/>
      <dgm:spPr/>
    </dgm:pt>
    <dgm:pt modelId="{1CCCF7D8-67EF-4067-8459-4F7716FC25F2}" type="pres">
      <dgm:prSet presAssocID="{EB7B039B-419E-4043-9021-76840D59BED9}" presName="rootText" presStyleLbl="node4" presStyleIdx="6" presStyleCnt="33" custLinFactX="-24974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D5587B-A1BE-4BF0-84FC-E680DEBD3BE5}" type="pres">
      <dgm:prSet presAssocID="{EB7B039B-419E-4043-9021-76840D59BED9}" presName="rootConnector" presStyleLbl="node4" presStyleIdx="6" presStyleCnt="33"/>
      <dgm:spPr/>
      <dgm:t>
        <a:bodyPr/>
        <a:lstStyle/>
        <a:p>
          <a:endParaRPr lang="en-US"/>
        </a:p>
      </dgm:t>
    </dgm:pt>
    <dgm:pt modelId="{2B261726-B624-42F8-9869-161BC8C05E18}" type="pres">
      <dgm:prSet presAssocID="{EB7B039B-419E-4043-9021-76840D59BED9}" presName="hierChild4" presStyleCnt="0"/>
      <dgm:spPr/>
    </dgm:pt>
    <dgm:pt modelId="{0940D2CC-1D65-4C86-B6F8-652C4383012B}" type="pres">
      <dgm:prSet presAssocID="{EB7B039B-419E-4043-9021-76840D59BED9}" presName="hierChild5" presStyleCnt="0"/>
      <dgm:spPr/>
    </dgm:pt>
    <dgm:pt modelId="{72EEE919-6A60-4A17-AA52-C77A86D226B6}" type="pres">
      <dgm:prSet presAssocID="{12340996-FDF8-455F-B3C7-A7FFC86E0878}" presName="Name37" presStyleLbl="parChTrans1D4" presStyleIdx="7" presStyleCnt="33"/>
      <dgm:spPr/>
      <dgm:t>
        <a:bodyPr/>
        <a:lstStyle/>
        <a:p>
          <a:endParaRPr lang="en-US"/>
        </a:p>
      </dgm:t>
    </dgm:pt>
    <dgm:pt modelId="{058E7AFC-94B6-4D6B-ACD8-D674E189FE9E}" type="pres">
      <dgm:prSet presAssocID="{C4D927BF-BE1F-4B56-AA65-92C6DD690C15}" presName="hierRoot2" presStyleCnt="0">
        <dgm:presLayoutVars>
          <dgm:hierBranch val="init"/>
        </dgm:presLayoutVars>
      </dgm:prSet>
      <dgm:spPr/>
    </dgm:pt>
    <dgm:pt modelId="{83503E23-11EA-4046-88C9-0DFD96F7112F}" type="pres">
      <dgm:prSet presAssocID="{C4D927BF-BE1F-4B56-AA65-92C6DD690C15}" presName="rootComposite" presStyleCnt="0"/>
      <dgm:spPr/>
    </dgm:pt>
    <dgm:pt modelId="{CB02E8A8-246E-4825-A507-7EABF154C545}" type="pres">
      <dgm:prSet presAssocID="{C4D927BF-BE1F-4B56-AA65-92C6DD690C15}" presName="rootText" presStyleLbl="node4" presStyleIdx="7" presStyleCnt="33" custLinFactX="-24974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6F500C-AD30-4878-BA77-3ECBE84A4B8E}" type="pres">
      <dgm:prSet presAssocID="{C4D927BF-BE1F-4B56-AA65-92C6DD690C15}" presName="rootConnector" presStyleLbl="node4" presStyleIdx="7" presStyleCnt="33"/>
      <dgm:spPr/>
      <dgm:t>
        <a:bodyPr/>
        <a:lstStyle/>
        <a:p>
          <a:endParaRPr lang="en-US"/>
        </a:p>
      </dgm:t>
    </dgm:pt>
    <dgm:pt modelId="{E67938C5-3D9A-4C6E-8C3E-DC50DD7C7C8D}" type="pres">
      <dgm:prSet presAssocID="{C4D927BF-BE1F-4B56-AA65-92C6DD690C15}" presName="hierChild4" presStyleCnt="0"/>
      <dgm:spPr/>
    </dgm:pt>
    <dgm:pt modelId="{5B3E4206-18AA-40CE-8A7F-1209A1B7F753}" type="pres">
      <dgm:prSet presAssocID="{C4D927BF-BE1F-4B56-AA65-92C6DD690C15}" presName="hierChild5" presStyleCnt="0"/>
      <dgm:spPr/>
    </dgm:pt>
    <dgm:pt modelId="{714A055E-3575-4DB0-82ED-AEED252DBC9E}" type="pres">
      <dgm:prSet presAssocID="{C23362B8-4907-4D53-BAE4-17568897DA2B}" presName="Name37" presStyleLbl="parChTrans1D4" presStyleIdx="8" presStyleCnt="33"/>
      <dgm:spPr/>
      <dgm:t>
        <a:bodyPr/>
        <a:lstStyle/>
        <a:p>
          <a:endParaRPr lang="en-US"/>
        </a:p>
      </dgm:t>
    </dgm:pt>
    <dgm:pt modelId="{94D46CBE-563E-430E-9098-8DB395F51AEA}" type="pres">
      <dgm:prSet presAssocID="{71698901-9D40-4F56-84D0-748C9DDAF4DB}" presName="hierRoot2" presStyleCnt="0">
        <dgm:presLayoutVars>
          <dgm:hierBranch val="init"/>
        </dgm:presLayoutVars>
      </dgm:prSet>
      <dgm:spPr/>
    </dgm:pt>
    <dgm:pt modelId="{0B1476D3-98DA-4B76-81FE-95C056D317E5}" type="pres">
      <dgm:prSet presAssocID="{71698901-9D40-4F56-84D0-748C9DDAF4DB}" presName="rootComposite" presStyleCnt="0"/>
      <dgm:spPr/>
    </dgm:pt>
    <dgm:pt modelId="{F03E2B07-CAD0-4CB4-A7E3-C9A4EB3FE2D1}" type="pres">
      <dgm:prSet presAssocID="{71698901-9D40-4F56-84D0-748C9DDAF4DB}" presName="rootText" presStyleLbl="node4" presStyleIdx="8" presStyleCnt="33" custLinFactX="-24974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68CD2D-5CA2-41E4-93C8-FBDBAF90163C}" type="pres">
      <dgm:prSet presAssocID="{71698901-9D40-4F56-84D0-748C9DDAF4DB}" presName="rootConnector" presStyleLbl="node4" presStyleIdx="8" presStyleCnt="33"/>
      <dgm:spPr/>
      <dgm:t>
        <a:bodyPr/>
        <a:lstStyle/>
        <a:p>
          <a:endParaRPr lang="en-US"/>
        </a:p>
      </dgm:t>
    </dgm:pt>
    <dgm:pt modelId="{25464C28-E1D6-44D9-9F30-772D720271D4}" type="pres">
      <dgm:prSet presAssocID="{71698901-9D40-4F56-84D0-748C9DDAF4DB}" presName="hierChild4" presStyleCnt="0"/>
      <dgm:spPr/>
    </dgm:pt>
    <dgm:pt modelId="{5ED191AE-5E6B-48A6-AE5D-C5CBF5C51C30}" type="pres">
      <dgm:prSet presAssocID="{71698901-9D40-4F56-84D0-748C9DDAF4DB}" presName="hierChild5" presStyleCnt="0"/>
      <dgm:spPr/>
    </dgm:pt>
    <dgm:pt modelId="{CB48D2C1-16CF-47C0-8517-20ED0513EE89}" type="pres">
      <dgm:prSet presAssocID="{9E4765F4-19C0-43B8-A014-2A8235911F18}" presName="hierChild5" presStyleCnt="0"/>
      <dgm:spPr/>
    </dgm:pt>
    <dgm:pt modelId="{D2EF8AEC-8F01-4DFE-9AEA-60E5C7E9C8C6}" type="pres">
      <dgm:prSet presAssocID="{C70BD1F3-BDA4-4AB4-A4A5-88B1942CA31A}" presName="hierChild5" presStyleCnt="0"/>
      <dgm:spPr/>
    </dgm:pt>
    <dgm:pt modelId="{185665CE-40C5-43B5-876D-9D3A7D1E69C1}" type="pres">
      <dgm:prSet presAssocID="{FB3B209A-7E6D-4278-AB71-4D76550C7F78}" presName="Name37" presStyleLbl="parChTrans1D4" presStyleIdx="9" presStyleCnt="33"/>
      <dgm:spPr/>
      <dgm:t>
        <a:bodyPr/>
        <a:lstStyle/>
        <a:p>
          <a:endParaRPr lang="en-US"/>
        </a:p>
      </dgm:t>
    </dgm:pt>
    <dgm:pt modelId="{09A57FD4-9D52-4E79-BCA6-90091CB58B90}" type="pres">
      <dgm:prSet presAssocID="{3EFD2ADD-091D-4738-B1C4-F50E0319EB8B}" presName="hierRoot2" presStyleCnt="0">
        <dgm:presLayoutVars>
          <dgm:hierBranch val="init"/>
        </dgm:presLayoutVars>
      </dgm:prSet>
      <dgm:spPr/>
    </dgm:pt>
    <dgm:pt modelId="{BBCC1EDE-D24D-4E1C-AB67-22243EFBFEF0}" type="pres">
      <dgm:prSet presAssocID="{3EFD2ADD-091D-4738-B1C4-F50E0319EB8B}" presName="rootComposite" presStyleCnt="0"/>
      <dgm:spPr/>
    </dgm:pt>
    <dgm:pt modelId="{E19B79C3-AAD5-4F75-8C6C-10F2B3B6A997}" type="pres">
      <dgm:prSet presAssocID="{3EFD2ADD-091D-4738-B1C4-F50E0319EB8B}" presName="rootText" presStyleLbl="node4" presStyleIdx="9" presStyleCnt="33" custLinFactX="-11486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303843-DD1F-456A-85A2-1925F260FDD1}" type="pres">
      <dgm:prSet presAssocID="{3EFD2ADD-091D-4738-B1C4-F50E0319EB8B}" presName="rootConnector" presStyleLbl="node4" presStyleIdx="9" presStyleCnt="33"/>
      <dgm:spPr/>
      <dgm:t>
        <a:bodyPr/>
        <a:lstStyle/>
        <a:p>
          <a:endParaRPr lang="en-US"/>
        </a:p>
      </dgm:t>
    </dgm:pt>
    <dgm:pt modelId="{6AEDD22B-C102-400E-87BC-7C751483696D}" type="pres">
      <dgm:prSet presAssocID="{3EFD2ADD-091D-4738-B1C4-F50E0319EB8B}" presName="hierChild4" presStyleCnt="0"/>
      <dgm:spPr/>
    </dgm:pt>
    <dgm:pt modelId="{5BC14049-191C-436F-A1EB-7AF47DB918C1}" type="pres">
      <dgm:prSet presAssocID="{631FA509-AE87-49D2-9660-DEAFB641F4F6}" presName="Name37" presStyleLbl="parChTrans1D4" presStyleIdx="10" presStyleCnt="33"/>
      <dgm:spPr/>
      <dgm:t>
        <a:bodyPr/>
        <a:lstStyle/>
        <a:p>
          <a:endParaRPr lang="en-US"/>
        </a:p>
      </dgm:t>
    </dgm:pt>
    <dgm:pt modelId="{68CE52B9-D719-4DE3-B30E-4C889AB800D4}" type="pres">
      <dgm:prSet presAssocID="{BFFDD14E-7C1F-484E-89EC-61412C3A83DF}" presName="hierRoot2" presStyleCnt="0">
        <dgm:presLayoutVars>
          <dgm:hierBranch val="init"/>
        </dgm:presLayoutVars>
      </dgm:prSet>
      <dgm:spPr/>
    </dgm:pt>
    <dgm:pt modelId="{4C482FD9-222D-400E-AEA5-80FB60460922}" type="pres">
      <dgm:prSet presAssocID="{BFFDD14E-7C1F-484E-89EC-61412C3A83DF}" presName="rootComposite" presStyleCnt="0"/>
      <dgm:spPr/>
    </dgm:pt>
    <dgm:pt modelId="{6DC630CA-A898-4F17-B188-01ACCB199A9D}" type="pres">
      <dgm:prSet presAssocID="{BFFDD14E-7C1F-484E-89EC-61412C3A83DF}" presName="rootText" presStyleLbl="node4" presStyleIdx="10" presStyleCnt="33" custLinFactX="-11486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3D2674-4C15-4EE9-A8C2-3EB5E9FCED79}" type="pres">
      <dgm:prSet presAssocID="{BFFDD14E-7C1F-484E-89EC-61412C3A83DF}" presName="rootConnector" presStyleLbl="node4" presStyleIdx="10" presStyleCnt="33"/>
      <dgm:spPr/>
      <dgm:t>
        <a:bodyPr/>
        <a:lstStyle/>
        <a:p>
          <a:endParaRPr lang="en-US"/>
        </a:p>
      </dgm:t>
    </dgm:pt>
    <dgm:pt modelId="{E9EF68E3-0EA2-4945-BBC5-19272B2588DC}" type="pres">
      <dgm:prSet presAssocID="{BFFDD14E-7C1F-484E-89EC-61412C3A83DF}" presName="hierChild4" presStyleCnt="0"/>
      <dgm:spPr/>
    </dgm:pt>
    <dgm:pt modelId="{4E157D73-CE74-4A8F-BB7F-C25A30EC9659}" type="pres">
      <dgm:prSet presAssocID="{EB51B920-362A-4EB8-940A-E7DE68EE818B}" presName="Name37" presStyleLbl="parChTrans1D4" presStyleIdx="11" presStyleCnt="33"/>
      <dgm:spPr/>
      <dgm:t>
        <a:bodyPr/>
        <a:lstStyle/>
        <a:p>
          <a:endParaRPr lang="en-US"/>
        </a:p>
      </dgm:t>
    </dgm:pt>
    <dgm:pt modelId="{6694A503-5076-457A-A2D0-4D36C318CBEC}" type="pres">
      <dgm:prSet presAssocID="{5D5686B2-B036-46DC-961D-A4A65D16C4C0}" presName="hierRoot2" presStyleCnt="0">
        <dgm:presLayoutVars>
          <dgm:hierBranch val="init"/>
        </dgm:presLayoutVars>
      </dgm:prSet>
      <dgm:spPr/>
    </dgm:pt>
    <dgm:pt modelId="{B66BB2B9-4F9F-4568-A48F-D6C594E3C037}" type="pres">
      <dgm:prSet presAssocID="{5D5686B2-B036-46DC-961D-A4A65D16C4C0}" presName="rootComposite" presStyleCnt="0"/>
      <dgm:spPr/>
    </dgm:pt>
    <dgm:pt modelId="{3EE7C178-3379-4669-9D1A-6ACADE9A9200}" type="pres">
      <dgm:prSet presAssocID="{5D5686B2-B036-46DC-961D-A4A65D16C4C0}" presName="rootText" presStyleLbl="node4" presStyleIdx="11" presStyleCnt="33" custLinFactX="-11486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4C3D58-8DEF-4ADE-B8E6-795E7A0C7735}" type="pres">
      <dgm:prSet presAssocID="{5D5686B2-B036-46DC-961D-A4A65D16C4C0}" presName="rootConnector" presStyleLbl="node4" presStyleIdx="11" presStyleCnt="33"/>
      <dgm:spPr/>
      <dgm:t>
        <a:bodyPr/>
        <a:lstStyle/>
        <a:p>
          <a:endParaRPr lang="en-US"/>
        </a:p>
      </dgm:t>
    </dgm:pt>
    <dgm:pt modelId="{F0C21DEA-0DC7-4C31-A780-C1613996FAE9}" type="pres">
      <dgm:prSet presAssocID="{5D5686B2-B036-46DC-961D-A4A65D16C4C0}" presName="hierChild4" presStyleCnt="0"/>
      <dgm:spPr/>
    </dgm:pt>
    <dgm:pt modelId="{F112F7F4-25A7-4216-84D9-83EBD6AF12EF}" type="pres">
      <dgm:prSet presAssocID="{5D5686B2-B036-46DC-961D-A4A65D16C4C0}" presName="hierChild5" presStyleCnt="0"/>
      <dgm:spPr/>
    </dgm:pt>
    <dgm:pt modelId="{F664A299-9E84-4F5B-BE79-7145E31B1876}" type="pres">
      <dgm:prSet presAssocID="{139B015D-FAE0-469E-B5C9-A4B6CB07FC74}" presName="Name37" presStyleLbl="parChTrans1D4" presStyleIdx="12" presStyleCnt="33"/>
      <dgm:spPr/>
      <dgm:t>
        <a:bodyPr/>
        <a:lstStyle/>
        <a:p>
          <a:endParaRPr lang="en-US"/>
        </a:p>
      </dgm:t>
    </dgm:pt>
    <dgm:pt modelId="{300161A7-22AC-404E-907E-3B8D649DED64}" type="pres">
      <dgm:prSet presAssocID="{001CB011-CFA6-471A-888A-C5337B349B26}" presName="hierRoot2" presStyleCnt="0">
        <dgm:presLayoutVars>
          <dgm:hierBranch val="init"/>
        </dgm:presLayoutVars>
      </dgm:prSet>
      <dgm:spPr/>
    </dgm:pt>
    <dgm:pt modelId="{C99125E8-D75E-4CDA-A57A-F5AE8C581EFD}" type="pres">
      <dgm:prSet presAssocID="{001CB011-CFA6-471A-888A-C5337B349B26}" presName="rootComposite" presStyleCnt="0"/>
      <dgm:spPr/>
    </dgm:pt>
    <dgm:pt modelId="{556B4591-DD5A-44E4-B9A5-E4ABFBD5AABD}" type="pres">
      <dgm:prSet presAssocID="{001CB011-CFA6-471A-888A-C5337B349B26}" presName="rootText" presStyleLbl="node4" presStyleIdx="12" presStyleCnt="33" custLinFactX="-11486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DB1D5B-535F-449A-ADA4-2A59053B1C18}" type="pres">
      <dgm:prSet presAssocID="{001CB011-CFA6-471A-888A-C5337B349B26}" presName="rootConnector" presStyleLbl="node4" presStyleIdx="12" presStyleCnt="33"/>
      <dgm:spPr/>
      <dgm:t>
        <a:bodyPr/>
        <a:lstStyle/>
        <a:p>
          <a:endParaRPr lang="en-US"/>
        </a:p>
      </dgm:t>
    </dgm:pt>
    <dgm:pt modelId="{D559126F-60AE-4404-BE23-4688A2EB7C59}" type="pres">
      <dgm:prSet presAssocID="{001CB011-CFA6-471A-888A-C5337B349B26}" presName="hierChild4" presStyleCnt="0"/>
      <dgm:spPr/>
    </dgm:pt>
    <dgm:pt modelId="{13264FD3-BEA7-4678-9425-B151EC281DA9}" type="pres">
      <dgm:prSet presAssocID="{001CB011-CFA6-471A-888A-C5337B349B26}" presName="hierChild5" presStyleCnt="0"/>
      <dgm:spPr/>
    </dgm:pt>
    <dgm:pt modelId="{ACA80DB4-E905-4315-99B2-FF797AFBDE76}" type="pres">
      <dgm:prSet presAssocID="{09CD8A38-B5BD-44D5-8CA1-99994FC50769}" presName="Name37" presStyleLbl="parChTrans1D4" presStyleIdx="13" presStyleCnt="33"/>
      <dgm:spPr/>
      <dgm:t>
        <a:bodyPr/>
        <a:lstStyle/>
        <a:p>
          <a:endParaRPr lang="en-US"/>
        </a:p>
      </dgm:t>
    </dgm:pt>
    <dgm:pt modelId="{EF494FB5-51E9-42A1-AD30-FDBD21044392}" type="pres">
      <dgm:prSet presAssocID="{D3F6A65B-903F-41BA-AF2F-E2CB56A4CDE7}" presName="hierRoot2" presStyleCnt="0">
        <dgm:presLayoutVars>
          <dgm:hierBranch val="init"/>
        </dgm:presLayoutVars>
      </dgm:prSet>
      <dgm:spPr/>
    </dgm:pt>
    <dgm:pt modelId="{6F9E2056-96A4-4AD6-BB89-0467771185FE}" type="pres">
      <dgm:prSet presAssocID="{D3F6A65B-903F-41BA-AF2F-E2CB56A4CDE7}" presName="rootComposite" presStyleCnt="0"/>
      <dgm:spPr/>
    </dgm:pt>
    <dgm:pt modelId="{08A6C64B-1263-44B6-BE58-253923E8EA4E}" type="pres">
      <dgm:prSet presAssocID="{D3F6A65B-903F-41BA-AF2F-E2CB56A4CDE7}" presName="rootText" presStyleLbl="node4" presStyleIdx="13" presStyleCnt="33" custLinFactX="-11486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A77C5F-0645-474B-B13D-75B04588DA47}" type="pres">
      <dgm:prSet presAssocID="{D3F6A65B-903F-41BA-AF2F-E2CB56A4CDE7}" presName="rootConnector" presStyleLbl="node4" presStyleIdx="13" presStyleCnt="33"/>
      <dgm:spPr/>
      <dgm:t>
        <a:bodyPr/>
        <a:lstStyle/>
        <a:p>
          <a:endParaRPr lang="en-US"/>
        </a:p>
      </dgm:t>
    </dgm:pt>
    <dgm:pt modelId="{26334FC8-7345-4732-AF69-2A41BB80DAC4}" type="pres">
      <dgm:prSet presAssocID="{D3F6A65B-903F-41BA-AF2F-E2CB56A4CDE7}" presName="hierChild4" presStyleCnt="0"/>
      <dgm:spPr/>
    </dgm:pt>
    <dgm:pt modelId="{704DC606-509E-4F77-8C6F-46BB54A257DE}" type="pres">
      <dgm:prSet presAssocID="{D3F6A65B-903F-41BA-AF2F-E2CB56A4CDE7}" presName="hierChild5" presStyleCnt="0"/>
      <dgm:spPr/>
    </dgm:pt>
    <dgm:pt modelId="{A47A4829-652B-4E7C-9B82-085F4365C046}" type="pres">
      <dgm:prSet presAssocID="{3D47CC25-8717-40D3-B82D-6F735AFF0E6E}" presName="Name37" presStyleLbl="parChTrans1D4" presStyleIdx="14" presStyleCnt="33"/>
      <dgm:spPr/>
      <dgm:t>
        <a:bodyPr/>
        <a:lstStyle/>
        <a:p>
          <a:endParaRPr lang="en-US"/>
        </a:p>
      </dgm:t>
    </dgm:pt>
    <dgm:pt modelId="{8EC5A51F-DBC9-492B-80CE-8ABA32C745CA}" type="pres">
      <dgm:prSet presAssocID="{E651778B-352A-4648-9DC3-142749A270E4}" presName="hierRoot2" presStyleCnt="0">
        <dgm:presLayoutVars>
          <dgm:hierBranch val="init"/>
        </dgm:presLayoutVars>
      </dgm:prSet>
      <dgm:spPr/>
    </dgm:pt>
    <dgm:pt modelId="{2BF6A539-372D-4517-BD77-A63A9FD0502B}" type="pres">
      <dgm:prSet presAssocID="{E651778B-352A-4648-9DC3-142749A270E4}" presName="rootComposite" presStyleCnt="0"/>
      <dgm:spPr/>
    </dgm:pt>
    <dgm:pt modelId="{4A81A0CD-8BEC-4F81-8E78-AA1B0DE2280E}" type="pres">
      <dgm:prSet presAssocID="{E651778B-352A-4648-9DC3-142749A270E4}" presName="rootText" presStyleLbl="node4" presStyleIdx="14" presStyleCnt="33" custLinFactX="-11486" custLinFactY="4956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DAD201-C94C-49FB-8B4A-81C4AD13DB05}" type="pres">
      <dgm:prSet presAssocID="{E651778B-352A-4648-9DC3-142749A270E4}" presName="rootConnector" presStyleLbl="node4" presStyleIdx="14" presStyleCnt="33"/>
      <dgm:spPr/>
      <dgm:t>
        <a:bodyPr/>
        <a:lstStyle/>
        <a:p>
          <a:endParaRPr lang="en-US"/>
        </a:p>
      </dgm:t>
    </dgm:pt>
    <dgm:pt modelId="{0243D5A0-26C7-4E9A-88B8-39022A60C5FE}" type="pres">
      <dgm:prSet presAssocID="{E651778B-352A-4648-9DC3-142749A270E4}" presName="hierChild4" presStyleCnt="0"/>
      <dgm:spPr/>
    </dgm:pt>
    <dgm:pt modelId="{B673B449-8063-4D2D-A452-BC17B11ED7F2}" type="pres">
      <dgm:prSet presAssocID="{E651778B-352A-4648-9DC3-142749A270E4}" presName="hierChild5" presStyleCnt="0"/>
      <dgm:spPr/>
    </dgm:pt>
    <dgm:pt modelId="{B74A8500-7871-4489-B01B-6E6727CFA857}" type="pres">
      <dgm:prSet presAssocID="{BFFDD14E-7C1F-484E-89EC-61412C3A83DF}" presName="hierChild5" presStyleCnt="0"/>
      <dgm:spPr/>
    </dgm:pt>
    <dgm:pt modelId="{20301FB4-4585-461F-B494-59897BDB964D}" type="pres">
      <dgm:prSet presAssocID="{3EFD2ADD-091D-4738-B1C4-F50E0319EB8B}" presName="hierChild5" presStyleCnt="0"/>
      <dgm:spPr/>
    </dgm:pt>
    <dgm:pt modelId="{D06A3DED-AEC6-458B-803B-4DDA0E515793}" type="pres">
      <dgm:prSet presAssocID="{1A3C3318-3948-4F49-B2F0-79935174D227}" presName="hierChild5" presStyleCnt="0"/>
      <dgm:spPr/>
    </dgm:pt>
    <dgm:pt modelId="{7ED558AE-B8CF-4701-98AD-7AD93ABF1EFA}" type="pres">
      <dgm:prSet presAssocID="{46000786-8222-4145-BD92-5AE574C4DB74}" presName="hierChild5" presStyleCnt="0"/>
      <dgm:spPr/>
    </dgm:pt>
    <dgm:pt modelId="{CFC9FCC2-D79C-4CAD-9950-EF1A915E88C9}" type="pres">
      <dgm:prSet presAssocID="{E0046336-DE22-493B-AF60-8998D57826CE}" presName="Name37" presStyleLbl="parChTrans1D2" presStyleIdx="1" presStyleCnt="4"/>
      <dgm:spPr/>
      <dgm:t>
        <a:bodyPr/>
        <a:lstStyle/>
        <a:p>
          <a:endParaRPr lang="en-US"/>
        </a:p>
      </dgm:t>
    </dgm:pt>
    <dgm:pt modelId="{BF5ABE5A-9DA9-4FE3-B1F5-8CEE48754272}" type="pres">
      <dgm:prSet presAssocID="{0CA5DCAC-58A7-4FA0-8E1B-FAAEB68FE5F2}" presName="hierRoot2" presStyleCnt="0">
        <dgm:presLayoutVars>
          <dgm:hierBranch val="init"/>
        </dgm:presLayoutVars>
      </dgm:prSet>
      <dgm:spPr/>
    </dgm:pt>
    <dgm:pt modelId="{943FE23A-2BEB-431A-A627-F8C5915CCE79}" type="pres">
      <dgm:prSet presAssocID="{0CA5DCAC-58A7-4FA0-8E1B-FAAEB68FE5F2}" presName="rootComposite" presStyleCnt="0"/>
      <dgm:spPr/>
    </dgm:pt>
    <dgm:pt modelId="{614C1A04-9782-4DC9-BA52-F27EF0BD8B7D}" type="pres">
      <dgm:prSet presAssocID="{0CA5DCAC-58A7-4FA0-8E1B-FAAEB68FE5F2}" presName="rootText" presStyleLbl="node2" presStyleIdx="1" presStyleCnt="4" custLinFactNeighborX="487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9E9FFB-7557-42BD-B71B-89AD92A5995D}" type="pres">
      <dgm:prSet presAssocID="{0CA5DCAC-58A7-4FA0-8E1B-FAAEB68FE5F2}" presName="rootConnector" presStyleLbl="node2" presStyleIdx="1" presStyleCnt="4"/>
      <dgm:spPr/>
      <dgm:t>
        <a:bodyPr/>
        <a:lstStyle/>
        <a:p>
          <a:endParaRPr lang="en-US"/>
        </a:p>
      </dgm:t>
    </dgm:pt>
    <dgm:pt modelId="{71F75371-1283-4A45-A3F6-97A547FB20A5}" type="pres">
      <dgm:prSet presAssocID="{0CA5DCAC-58A7-4FA0-8E1B-FAAEB68FE5F2}" presName="hierChild4" presStyleCnt="0"/>
      <dgm:spPr/>
    </dgm:pt>
    <dgm:pt modelId="{0B232992-C6FC-41BF-AC82-DFD9665A9254}" type="pres">
      <dgm:prSet presAssocID="{742DFFA3-EAC9-408B-8203-D7B609357135}" presName="Name37" presStyleLbl="parChTrans1D3" presStyleIdx="1" presStyleCnt="5"/>
      <dgm:spPr/>
      <dgm:t>
        <a:bodyPr/>
        <a:lstStyle/>
        <a:p>
          <a:endParaRPr lang="en-US"/>
        </a:p>
      </dgm:t>
    </dgm:pt>
    <dgm:pt modelId="{9A8FBD8C-3D4B-4312-9539-F5CB23DEAD81}" type="pres">
      <dgm:prSet presAssocID="{A43A5BD8-2FE0-44FA-8D69-7285C909D2ED}" presName="hierRoot2" presStyleCnt="0">
        <dgm:presLayoutVars>
          <dgm:hierBranch val="init"/>
        </dgm:presLayoutVars>
      </dgm:prSet>
      <dgm:spPr/>
    </dgm:pt>
    <dgm:pt modelId="{36EDE0E3-53E9-40BD-B8EC-379CD9E8EB01}" type="pres">
      <dgm:prSet presAssocID="{A43A5BD8-2FE0-44FA-8D69-7285C909D2ED}" presName="rootComposite" presStyleCnt="0"/>
      <dgm:spPr/>
    </dgm:pt>
    <dgm:pt modelId="{8117762B-95E8-4BE8-B600-A27C04E8E264}" type="pres">
      <dgm:prSet presAssocID="{A43A5BD8-2FE0-44FA-8D69-7285C909D2ED}" presName="rootText" presStyleLbl="node3" presStyleIdx="1" presStyleCnt="5" custLinFactNeighborX="487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A154E6-0DD9-4EEC-A034-38EF9CD78B10}" type="pres">
      <dgm:prSet presAssocID="{A43A5BD8-2FE0-44FA-8D69-7285C909D2ED}" presName="rootConnector" presStyleLbl="node3" presStyleIdx="1" presStyleCnt="5"/>
      <dgm:spPr/>
      <dgm:t>
        <a:bodyPr/>
        <a:lstStyle/>
        <a:p>
          <a:endParaRPr lang="en-US"/>
        </a:p>
      </dgm:t>
    </dgm:pt>
    <dgm:pt modelId="{217551D5-A540-4ECB-A045-AB8E1D91203A}" type="pres">
      <dgm:prSet presAssocID="{A43A5BD8-2FE0-44FA-8D69-7285C909D2ED}" presName="hierChild4" presStyleCnt="0"/>
      <dgm:spPr/>
    </dgm:pt>
    <dgm:pt modelId="{92C5BD21-6E3C-40AF-8862-E0025172978D}" type="pres">
      <dgm:prSet presAssocID="{8266AEBC-70FC-496B-8EF1-36093FF33860}" presName="Name37" presStyleLbl="parChTrans1D4" presStyleIdx="15" presStyleCnt="33"/>
      <dgm:spPr/>
      <dgm:t>
        <a:bodyPr/>
        <a:lstStyle/>
        <a:p>
          <a:endParaRPr lang="en-US"/>
        </a:p>
      </dgm:t>
    </dgm:pt>
    <dgm:pt modelId="{085A9D97-0F79-43C0-B1DC-78805474B9AF}" type="pres">
      <dgm:prSet presAssocID="{5552912A-A625-4488-B35A-8A8FF15BEFB3}" presName="hierRoot2" presStyleCnt="0">
        <dgm:presLayoutVars>
          <dgm:hierBranch val="init"/>
        </dgm:presLayoutVars>
      </dgm:prSet>
      <dgm:spPr/>
    </dgm:pt>
    <dgm:pt modelId="{09D278C3-3AEB-44BA-8776-524D21135B33}" type="pres">
      <dgm:prSet presAssocID="{5552912A-A625-4488-B35A-8A8FF15BEFB3}" presName="rootComposite" presStyleCnt="0"/>
      <dgm:spPr/>
    </dgm:pt>
    <dgm:pt modelId="{6F18428F-CF30-4F7A-B7C1-DEBEC7B1D9DF}" type="pres">
      <dgm:prSet presAssocID="{5552912A-A625-4488-B35A-8A8FF15BEFB3}" presName="rootText" presStyleLbl="node4" presStyleIdx="15" presStyleCnt="33" custLinFactNeighborX="76652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846D1E-89F9-4BF9-90F2-AE12B9534F31}" type="pres">
      <dgm:prSet presAssocID="{5552912A-A625-4488-B35A-8A8FF15BEFB3}" presName="rootConnector" presStyleLbl="node4" presStyleIdx="15" presStyleCnt="33"/>
      <dgm:spPr/>
      <dgm:t>
        <a:bodyPr/>
        <a:lstStyle/>
        <a:p>
          <a:endParaRPr lang="en-US"/>
        </a:p>
      </dgm:t>
    </dgm:pt>
    <dgm:pt modelId="{8FEAD7DB-C8F6-4B5D-BE48-9B9FE418665C}" type="pres">
      <dgm:prSet presAssocID="{5552912A-A625-4488-B35A-8A8FF15BEFB3}" presName="hierChild4" presStyleCnt="0"/>
      <dgm:spPr/>
    </dgm:pt>
    <dgm:pt modelId="{4267F3B4-A276-43FF-98A0-B438034A59E3}" type="pres">
      <dgm:prSet presAssocID="{5552912A-A625-4488-B35A-8A8FF15BEFB3}" presName="hierChild5" presStyleCnt="0"/>
      <dgm:spPr/>
    </dgm:pt>
    <dgm:pt modelId="{553AAB46-FDF2-4162-B383-0E4443B8BE99}" type="pres">
      <dgm:prSet presAssocID="{83ABD350-F6CD-494F-B403-4C4F880571BD}" presName="Name37" presStyleLbl="parChTrans1D4" presStyleIdx="16" presStyleCnt="33"/>
      <dgm:spPr/>
      <dgm:t>
        <a:bodyPr/>
        <a:lstStyle/>
        <a:p>
          <a:endParaRPr lang="en-US"/>
        </a:p>
      </dgm:t>
    </dgm:pt>
    <dgm:pt modelId="{4367035F-962D-44A5-ABE2-F5931B7C7861}" type="pres">
      <dgm:prSet presAssocID="{095173CF-EB79-483E-9B9C-6AB51393DD0F}" presName="hierRoot2" presStyleCnt="0">
        <dgm:presLayoutVars>
          <dgm:hierBranch val="init"/>
        </dgm:presLayoutVars>
      </dgm:prSet>
      <dgm:spPr/>
    </dgm:pt>
    <dgm:pt modelId="{3626C111-8610-4B8F-B1D5-EDAED389716B}" type="pres">
      <dgm:prSet presAssocID="{095173CF-EB79-483E-9B9C-6AB51393DD0F}" presName="rootComposite" presStyleCnt="0"/>
      <dgm:spPr/>
    </dgm:pt>
    <dgm:pt modelId="{E126B09A-0508-4DD8-BC39-AA6E72451287}" type="pres">
      <dgm:prSet presAssocID="{095173CF-EB79-483E-9B9C-6AB51393DD0F}" presName="rootText" presStyleLbl="node4" presStyleIdx="16" presStyleCnt="33" custLinFactNeighborX="76652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F636A1-F546-4F5C-992A-4826348658DE}" type="pres">
      <dgm:prSet presAssocID="{095173CF-EB79-483E-9B9C-6AB51393DD0F}" presName="rootConnector" presStyleLbl="node4" presStyleIdx="16" presStyleCnt="33"/>
      <dgm:spPr/>
      <dgm:t>
        <a:bodyPr/>
        <a:lstStyle/>
        <a:p>
          <a:endParaRPr lang="en-US"/>
        </a:p>
      </dgm:t>
    </dgm:pt>
    <dgm:pt modelId="{6389512C-2C5D-4BC0-8BA7-0AA886B4A602}" type="pres">
      <dgm:prSet presAssocID="{095173CF-EB79-483E-9B9C-6AB51393DD0F}" presName="hierChild4" presStyleCnt="0"/>
      <dgm:spPr/>
    </dgm:pt>
    <dgm:pt modelId="{4E3D5543-9B8A-4B10-BB5E-3403A2F16EBD}" type="pres">
      <dgm:prSet presAssocID="{095173CF-EB79-483E-9B9C-6AB51393DD0F}" presName="hierChild5" presStyleCnt="0"/>
      <dgm:spPr/>
    </dgm:pt>
    <dgm:pt modelId="{E920BAE7-FF8C-40A9-8A0F-139B5F55EAFB}" type="pres">
      <dgm:prSet presAssocID="{F5503754-B098-4DA0-AA9A-E77AC293FB66}" presName="Name37" presStyleLbl="parChTrans1D4" presStyleIdx="17" presStyleCnt="33"/>
      <dgm:spPr/>
      <dgm:t>
        <a:bodyPr/>
        <a:lstStyle/>
        <a:p>
          <a:endParaRPr lang="en-US"/>
        </a:p>
      </dgm:t>
    </dgm:pt>
    <dgm:pt modelId="{70857D2C-11BD-4534-B5FB-A83C03EDE223}" type="pres">
      <dgm:prSet presAssocID="{34DC9FEA-6D55-484C-9074-E625EC401789}" presName="hierRoot2" presStyleCnt="0">
        <dgm:presLayoutVars>
          <dgm:hierBranch val="init"/>
        </dgm:presLayoutVars>
      </dgm:prSet>
      <dgm:spPr/>
    </dgm:pt>
    <dgm:pt modelId="{019EB799-FF79-4696-B78B-2DF0BBAFF5F5}" type="pres">
      <dgm:prSet presAssocID="{34DC9FEA-6D55-484C-9074-E625EC401789}" presName="rootComposite" presStyleCnt="0"/>
      <dgm:spPr/>
    </dgm:pt>
    <dgm:pt modelId="{958509E5-C16A-4ED6-BCBF-9AFDA0EEC3F4}" type="pres">
      <dgm:prSet presAssocID="{34DC9FEA-6D55-484C-9074-E625EC401789}" presName="rootText" presStyleLbl="node4" presStyleIdx="17" presStyleCnt="33" custLinFactNeighborX="76652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03D0EC-15EA-479C-BF33-513C5A2E0947}" type="pres">
      <dgm:prSet presAssocID="{34DC9FEA-6D55-484C-9074-E625EC401789}" presName="rootConnector" presStyleLbl="node4" presStyleIdx="17" presStyleCnt="33"/>
      <dgm:spPr/>
      <dgm:t>
        <a:bodyPr/>
        <a:lstStyle/>
        <a:p>
          <a:endParaRPr lang="en-US"/>
        </a:p>
      </dgm:t>
    </dgm:pt>
    <dgm:pt modelId="{910A2ECC-33CD-49F9-948A-A5ACA93BC6D1}" type="pres">
      <dgm:prSet presAssocID="{34DC9FEA-6D55-484C-9074-E625EC401789}" presName="hierChild4" presStyleCnt="0"/>
      <dgm:spPr/>
    </dgm:pt>
    <dgm:pt modelId="{1DB15CBB-E013-456B-9E18-B6692207D358}" type="pres">
      <dgm:prSet presAssocID="{34DC9FEA-6D55-484C-9074-E625EC401789}" presName="hierChild5" presStyleCnt="0"/>
      <dgm:spPr/>
    </dgm:pt>
    <dgm:pt modelId="{D856A9CB-5929-4CC1-87A9-CC6A721CC197}" type="pres">
      <dgm:prSet presAssocID="{F622BC7F-B4DD-48A9-BB8B-09811F7B44C5}" presName="Name37" presStyleLbl="parChTrans1D4" presStyleIdx="18" presStyleCnt="33"/>
      <dgm:spPr/>
      <dgm:t>
        <a:bodyPr/>
        <a:lstStyle/>
        <a:p>
          <a:endParaRPr lang="en-US"/>
        </a:p>
      </dgm:t>
    </dgm:pt>
    <dgm:pt modelId="{9E2CDF24-6226-48F3-A93F-D7B7DDFEBE0B}" type="pres">
      <dgm:prSet presAssocID="{0744317A-1A1A-4E51-8DAF-07614C59B1E6}" presName="hierRoot2" presStyleCnt="0">
        <dgm:presLayoutVars>
          <dgm:hierBranch val="init"/>
        </dgm:presLayoutVars>
      </dgm:prSet>
      <dgm:spPr/>
    </dgm:pt>
    <dgm:pt modelId="{9DD22A99-A616-4611-9410-9AC844FEECB6}" type="pres">
      <dgm:prSet presAssocID="{0744317A-1A1A-4E51-8DAF-07614C59B1E6}" presName="rootComposite" presStyleCnt="0"/>
      <dgm:spPr/>
    </dgm:pt>
    <dgm:pt modelId="{40F7DF2A-DD11-4121-848C-FF43671775D7}" type="pres">
      <dgm:prSet presAssocID="{0744317A-1A1A-4E51-8DAF-07614C59B1E6}" presName="rootText" presStyleLbl="node4" presStyleIdx="18" presStyleCnt="33" custLinFactNeighborX="76652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FC546C-6AA0-46FA-82E1-03B1A59031C4}" type="pres">
      <dgm:prSet presAssocID="{0744317A-1A1A-4E51-8DAF-07614C59B1E6}" presName="rootConnector" presStyleLbl="node4" presStyleIdx="18" presStyleCnt="33"/>
      <dgm:spPr/>
      <dgm:t>
        <a:bodyPr/>
        <a:lstStyle/>
        <a:p>
          <a:endParaRPr lang="en-US"/>
        </a:p>
      </dgm:t>
    </dgm:pt>
    <dgm:pt modelId="{7FF24FC5-5474-4331-B1B1-F371682BCBF2}" type="pres">
      <dgm:prSet presAssocID="{0744317A-1A1A-4E51-8DAF-07614C59B1E6}" presName="hierChild4" presStyleCnt="0"/>
      <dgm:spPr/>
    </dgm:pt>
    <dgm:pt modelId="{D386E384-E626-4CE7-BC19-DE7F5BE3A2A2}" type="pres">
      <dgm:prSet presAssocID="{0744317A-1A1A-4E51-8DAF-07614C59B1E6}" presName="hierChild5" presStyleCnt="0"/>
      <dgm:spPr/>
    </dgm:pt>
    <dgm:pt modelId="{0B151D03-8E27-40B0-8AE1-3B39214F1D05}" type="pres">
      <dgm:prSet presAssocID="{BA257FA8-2E07-42EB-9C66-1CB096801EEA}" presName="Name37" presStyleLbl="parChTrans1D4" presStyleIdx="19" presStyleCnt="33"/>
      <dgm:spPr/>
      <dgm:t>
        <a:bodyPr/>
        <a:lstStyle/>
        <a:p>
          <a:endParaRPr lang="en-US"/>
        </a:p>
      </dgm:t>
    </dgm:pt>
    <dgm:pt modelId="{528F15FE-833E-4B40-925C-20361BA8B1EE}" type="pres">
      <dgm:prSet presAssocID="{AD59A9C9-160B-4E5B-A923-7AD8873DE84E}" presName="hierRoot2" presStyleCnt="0">
        <dgm:presLayoutVars>
          <dgm:hierBranch val="init"/>
        </dgm:presLayoutVars>
      </dgm:prSet>
      <dgm:spPr/>
    </dgm:pt>
    <dgm:pt modelId="{CF1477DB-9172-4305-9098-A8ECF5E46417}" type="pres">
      <dgm:prSet presAssocID="{AD59A9C9-160B-4E5B-A923-7AD8873DE84E}" presName="rootComposite" presStyleCnt="0"/>
      <dgm:spPr/>
    </dgm:pt>
    <dgm:pt modelId="{9A666889-3A3B-475C-A182-A1055C7F7E1D}" type="pres">
      <dgm:prSet presAssocID="{AD59A9C9-160B-4E5B-A923-7AD8873DE84E}" presName="rootText" presStyleLbl="node4" presStyleIdx="19" presStyleCnt="33" custLinFactNeighborX="76652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AC4B08-0ABF-4C1B-8417-F7F03C7ECD8A}" type="pres">
      <dgm:prSet presAssocID="{AD59A9C9-160B-4E5B-A923-7AD8873DE84E}" presName="rootConnector" presStyleLbl="node4" presStyleIdx="19" presStyleCnt="33"/>
      <dgm:spPr/>
      <dgm:t>
        <a:bodyPr/>
        <a:lstStyle/>
        <a:p>
          <a:endParaRPr lang="en-US"/>
        </a:p>
      </dgm:t>
    </dgm:pt>
    <dgm:pt modelId="{51E497B3-1C98-4CC4-ADF6-296E6E5833AB}" type="pres">
      <dgm:prSet presAssocID="{AD59A9C9-160B-4E5B-A923-7AD8873DE84E}" presName="hierChild4" presStyleCnt="0"/>
      <dgm:spPr/>
    </dgm:pt>
    <dgm:pt modelId="{584F539F-E081-4FE4-A35D-C55A77E414BB}" type="pres">
      <dgm:prSet presAssocID="{AD59A9C9-160B-4E5B-A923-7AD8873DE84E}" presName="hierChild5" presStyleCnt="0"/>
      <dgm:spPr/>
    </dgm:pt>
    <dgm:pt modelId="{27B244E1-07D7-4FD1-B57C-A33FC2E5F984}" type="pres">
      <dgm:prSet presAssocID="{607894E0-19FC-43E4-A1D7-15E73FFB3C06}" presName="Name37" presStyleLbl="parChTrans1D4" presStyleIdx="20" presStyleCnt="33"/>
      <dgm:spPr/>
      <dgm:t>
        <a:bodyPr/>
        <a:lstStyle/>
        <a:p>
          <a:endParaRPr lang="en-US"/>
        </a:p>
      </dgm:t>
    </dgm:pt>
    <dgm:pt modelId="{C59DAF1D-4553-4C98-98CE-F22BE838C9C1}" type="pres">
      <dgm:prSet presAssocID="{F31CEB7B-5524-49AF-8123-7955CF661244}" presName="hierRoot2" presStyleCnt="0">
        <dgm:presLayoutVars>
          <dgm:hierBranch val="init"/>
        </dgm:presLayoutVars>
      </dgm:prSet>
      <dgm:spPr/>
    </dgm:pt>
    <dgm:pt modelId="{4202EC81-AC8E-488D-9417-CD35792185DE}" type="pres">
      <dgm:prSet presAssocID="{F31CEB7B-5524-49AF-8123-7955CF661244}" presName="rootComposite" presStyleCnt="0"/>
      <dgm:spPr/>
    </dgm:pt>
    <dgm:pt modelId="{E314CD65-8B8F-47AD-BAA7-B81C1B015CAB}" type="pres">
      <dgm:prSet presAssocID="{F31CEB7B-5524-49AF-8123-7955CF661244}" presName="rootText" presStyleLbl="node4" presStyleIdx="20" presStyleCnt="33" custLinFactNeighborX="76652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02BAB5-988E-4499-B16A-4844EA1B5419}" type="pres">
      <dgm:prSet presAssocID="{F31CEB7B-5524-49AF-8123-7955CF661244}" presName="rootConnector" presStyleLbl="node4" presStyleIdx="20" presStyleCnt="33"/>
      <dgm:spPr/>
      <dgm:t>
        <a:bodyPr/>
        <a:lstStyle/>
        <a:p>
          <a:endParaRPr lang="en-US"/>
        </a:p>
      </dgm:t>
    </dgm:pt>
    <dgm:pt modelId="{DF5C2C87-93DB-4C7D-BC3F-0DC73F65DA52}" type="pres">
      <dgm:prSet presAssocID="{F31CEB7B-5524-49AF-8123-7955CF661244}" presName="hierChild4" presStyleCnt="0"/>
      <dgm:spPr/>
    </dgm:pt>
    <dgm:pt modelId="{15357B90-44F3-4B93-8C07-6CA448820DAC}" type="pres">
      <dgm:prSet presAssocID="{F31CEB7B-5524-49AF-8123-7955CF661244}" presName="hierChild5" presStyleCnt="0"/>
      <dgm:spPr/>
    </dgm:pt>
    <dgm:pt modelId="{19AF5833-4745-4707-AE4F-FCF215AA7364}" type="pres">
      <dgm:prSet presAssocID="{41157B3B-373E-4079-8C98-AB59C67DBF73}" presName="Name37" presStyleLbl="parChTrans1D4" presStyleIdx="21" presStyleCnt="33"/>
      <dgm:spPr/>
      <dgm:t>
        <a:bodyPr/>
        <a:lstStyle/>
        <a:p>
          <a:endParaRPr lang="en-US"/>
        </a:p>
      </dgm:t>
    </dgm:pt>
    <dgm:pt modelId="{FF5B1027-8BD3-4582-BDA7-D5FC802BB1B0}" type="pres">
      <dgm:prSet presAssocID="{03BB4BE8-EBBE-437F-8E15-3E64023DF9F0}" presName="hierRoot2" presStyleCnt="0">
        <dgm:presLayoutVars>
          <dgm:hierBranch val="init"/>
        </dgm:presLayoutVars>
      </dgm:prSet>
      <dgm:spPr/>
    </dgm:pt>
    <dgm:pt modelId="{8DF8AC6C-7CDF-4C6F-862E-C14495E5DD8E}" type="pres">
      <dgm:prSet presAssocID="{03BB4BE8-EBBE-437F-8E15-3E64023DF9F0}" presName="rootComposite" presStyleCnt="0"/>
      <dgm:spPr/>
    </dgm:pt>
    <dgm:pt modelId="{74852887-CA02-4FD4-B2CA-60BFB5BEB5F8}" type="pres">
      <dgm:prSet presAssocID="{03BB4BE8-EBBE-437F-8E15-3E64023DF9F0}" presName="rootText" presStyleLbl="node4" presStyleIdx="21" presStyleCnt="33" custLinFactY="-346977" custLinFactNeighborX="-88940" custLinFactNeighborY="-4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B4287F-5B70-473E-9247-F51168A52B6E}" type="pres">
      <dgm:prSet presAssocID="{03BB4BE8-EBBE-437F-8E15-3E64023DF9F0}" presName="rootConnector" presStyleLbl="node4" presStyleIdx="21" presStyleCnt="33"/>
      <dgm:spPr/>
      <dgm:t>
        <a:bodyPr/>
        <a:lstStyle/>
        <a:p>
          <a:endParaRPr lang="en-US"/>
        </a:p>
      </dgm:t>
    </dgm:pt>
    <dgm:pt modelId="{AE43B015-7A1B-4FAF-A560-A4A2607ADB9F}" type="pres">
      <dgm:prSet presAssocID="{03BB4BE8-EBBE-437F-8E15-3E64023DF9F0}" presName="hierChild4" presStyleCnt="0"/>
      <dgm:spPr/>
    </dgm:pt>
    <dgm:pt modelId="{100484E4-64FE-451F-AD3F-F094A42F78B2}" type="pres">
      <dgm:prSet presAssocID="{03BB4BE8-EBBE-437F-8E15-3E64023DF9F0}" presName="hierChild5" presStyleCnt="0"/>
      <dgm:spPr/>
    </dgm:pt>
    <dgm:pt modelId="{611D0B26-078D-465B-BC1A-12CD0FE1CA03}" type="pres">
      <dgm:prSet presAssocID="{9DEECAD6-F25E-4D5D-AFA1-7A05B47026E5}" presName="Name37" presStyleLbl="parChTrans1D4" presStyleIdx="22" presStyleCnt="33"/>
      <dgm:spPr/>
      <dgm:t>
        <a:bodyPr/>
        <a:lstStyle/>
        <a:p>
          <a:endParaRPr lang="en-US"/>
        </a:p>
      </dgm:t>
    </dgm:pt>
    <dgm:pt modelId="{AD48FB32-EF5C-443F-A835-F0057E03C4AF}" type="pres">
      <dgm:prSet presAssocID="{79A72F63-68B2-4DA3-985F-E082A7C60490}" presName="hierRoot2" presStyleCnt="0">
        <dgm:presLayoutVars>
          <dgm:hierBranch val="init"/>
        </dgm:presLayoutVars>
      </dgm:prSet>
      <dgm:spPr/>
    </dgm:pt>
    <dgm:pt modelId="{E1109FD4-B022-44EE-9B15-C43C618E82D6}" type="pres">
      <dgm:prSet presAssocID="{79A72F63-68B2-4DA3-985F-E082A7C60490}" presName="rootComposite" presStyleCnt="0"/>
      <dgm:spPr/>
    </dgm:pt>
    <dgm:pt modelId="{7C9A8800-1F5F-4645-9302-6CCE251D9948}" type="pres">
      <dgm:prSet presAssocID="{79A72F63-68B2-4DA3-985F-E082A7C60490}" presName="rootText" presStyleLbl="node4" presStyleIdx="22" presStyleCnt="33" custLinFactY="-346977" custLinFactNeighborX="-88940" custLinFactNeighborY="-4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01BA29-8881-41B6-AFC1-F4B13251E797}" type="pres">
      <dgm:prSet presAssocID="{79A72F63-68B2-4DA3-985F-E082A7C60490}" presName="rootConnector" presStyleLbl="node4" presStyleIdx="22" presStyleCnt="33"/>
      <dgm:spPr/>
      <dgm:t>
        <a:bodyPr/>
        <a:lstStyle/>
        <a:p>
          <a:endParaRPr lang="en-US"/>
        </a:p>
      </dgm:t>
    </dgm:pt>
    <dgm:pt modelId="{7B2054BC-A2EF-4D72-9000-DBA6030BD3BE}" type="pres">
      <dgm:prSet presAssocID="{79A72F63-68B2-4DA3-985F-E082A7C60490}" presName="hierChild4" presStyleCnt="0"/>
      <dgm:spPr/>
    </dgm:pt>
    <dgm:pt modelId="{0D937AD2-60AD-4B3C-9873-2E6966D38123}" type="pres">
      <dgm:prSet presAssocID="{79A72F63-68B2-4DA3-985F-E082A7C60490}" presName="hierChild5" presStyleCnt="0"/>
      <dgm:spPr/>
    </dgm:pt>
    <dgm:pt modelId="{E99F9838-B9D8-4EFF-9568-A2E36B4E8E60}" type="pres">
      <dgm:prSet presAssocID="{3EA7D46A-75C0-48C9-A8D1-FE7D8B2655FC}" presName="Name37" presStyleLbl="parChTrans1D4" presStyleIdx="23" presStyleCnt="33"/>
      <dgm:spPr/>
      <dgm:t>
        <a:bodyPr/>
        <a:lstStyle/>
        <a:p>
          <a:endParaRPr lang="en-US"/>
        </a:p>
      </dgm:t>
    </dgm:pt>
    <dgm:pt modelId="{DC0DC9DB-FE57-4B40-8875-BA50F192DBFA}" type="pres">
      <dgm:prSet presAssocID="{781DC1FC-7929-4C19-B1E2-428A96CB33B0}" presName="hierRoot2" presStyleCnt="0">
        <dgm:presLayoutVars>
          <dgm:hierBranch val="init"/>
        </dgm:presLayoutVars>
      </dgm:prSet>
      <dgm:spPr/>
    </dgm:pt>
    <dgm:pt modelId="{CBEA36A7-BFDB-4703-A7A6-FCBDB541BA58}" type="pres">
      <dgm:prSet presAssocID="{781DC1FC-7929-4C19-B1E2-428A96CB33B0}" presName="rootComposite" presStyleCnt="0"/>
      <dgm:spPr/>
    </dgm:pt>
    <dgm:pt modelId="{98CE5F13-2409-4A5D-A3CF-9FAE732797BF}" type="pres">
      <dgm:prSet presAssocID="{781DC1FC-7929-4C19-B1E2-428A96CB33B0}" presName="rootText" presStyleLbl="node4" presStyleIdx="23" presStyleCnt="33" custLinFactY="-346977" custLinFactNeighborX="-88940" custLinFactNeighborY="-4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8F6DBD-3F8F-444C-B1CA-A992F85979A7}" type="pres">
      <dgm:prSet presAssocID="{781DC1FC-7929-4C19-B1E2-428A96CB33B0}" presName="rootConnector" presStyleLbl="node4" presStyleIdx="23" presStyleCnt="33"/>
      <dgm:spPr/>
      <dgm:t>
        <a:bodyPr/>
        <a:lstStyle/>
        <a:p>
          <a:endParaRPr lang="en-US"/>
        </a:p>
      </dgm:t>
    </dgm:pt>
    <dgm:pt modelId="{77F85CF0-AC50-4B18-A6AB-C8BDEEEEAFD4}" type="pres">
      <dgm:prSet presAssocID="{781DC1FC-7929-4C19-B1E2-428A96CB33B0}" presName="hierChild4" presStyleCnt="0"/>
      <dgm:spPr/>
    </dgm:pt>
    <dgm:pt modelId="{5D5DAD84-CC07-4AA8-8017-FD9ADB81EEC9}" type="pres">
      <dgm:prSet presAssocID="{781DC1FC-7929-4C19-B1E2-428A96CB33B0}" presName="hierChild5" presStyleCnt="0"/>
      <dgm:spPr/>
    </dgm:pt>
    <dgm:pt modelId="{3E0189FA-5598-40AD-B157-889D4A5D1A47}" type="pres">
      <dgm:prSet presAssocID="{82091BCF-7854-43D2-8AF2-9AB313E40D27}" presName="Name37" presStyleLbl="parChTrans1D4" presStyleIdx="24" presStyleCnt="33"/>
      <dgm:spPr/>
      <dgm:t>
        <a:bodyPr/>
        <a:lstStyle/>
        <a:p>
          <a:endParaRPr lang="en-US"/>
        </a:p>
      </dgm:t>
    </dgm:pt>
    <dgm:pt modelId="{19BCCBB0-2920-4C06-BEE7-A212A9A28E68}" type="pres">
      <dgm:prSet presAssocID="{789B24F3-59CF-4227-8D38-16A2A845855E}" presName="hierRoot2" presStyleCnt="0">
        <dgm:presLayoutVars>
          <dgm:hierBranch val="init"/>
        </dgm:presLayoutVars>
      </dgm:prSet>
      <dgm:spPr/>
    </dgm:pt>
    <dgm:pt modelId="{95EF84FD-BB7D-46BE-9639-128625CB674D}" type="pres">
      <dgm:prSet presAssocID="{789B24F3-59CF-4227-8D38-16A2A845855E}" presName="rootComposite" presStyleCnt="0"/>
      <dgm:spPr/>
    </dgm:pt>
    <dgm:pt modelId="{DABC0BA1-C64A-4C27-AEB9-C38E95B46696}" type="pres">
      <dgm:prSet presAssocID="{789B24F3-59CF-4227-8D38-16A2A845855E}" presName="rootText" presStyleLbl="node4" presStyleIdx="24" presStyleCnt="33" custLinFactY="-346977" custLinFactNeighborX="-88940" custLinFactNeighborY="-4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64E6B6-25DB-4074-BE5A-F9A72DE467E7}" type="pres">
      <dgm:prSet presAssocID="{789B24F3-59CF-4227-8D38-16A2A845855E}" presName="rootConnector" presStyleLbl="node4" presStyleIdx="24" presStyleCnt="33"/>
      <dgm:spPr/>
      <dgm:t>
        <a:bodyPr/>
        <a:lstStyle/>
        <a:p>
          <a:endParaRPr lang="en-US"/>
        </a:p>
      </dgm:t>
    </dgm:pt>
    <dgm:pt modelId="{A57C5E1D-BDF2-4A5E-8CB9-28371B291C04}" type="pres">
      <dgm:prSet presAssocID="{789B24F3-59CF-4227-8D38-16A2A845855E}" presName="hierChild4" presStyleCnt="0"/>
      <dgm:spPr/>
    </dgm:pt>
    <dgm:pt modelId="{30B44FE8-02A1-440D-B62F-E9FD80E17B23}" type="pres">
      <dgm:prSet presAssocID="{789B24F3-59CF-4227-8D38-16A2A845855E}" presName="hierChild5" presStyleCnt="0"/>
      <dgm:spPr/>
    </dgm:pt>
    <dgm:pt modelId="{A0CB4BCA-A684-474F-9B9A-AD5C72B864B5}" type="pres">
      <dgm:prSet presAssocID="{0C388516-2D78-4D85-A678-80D1A77152F5}" presName="Name37" presStyleLbl="parChTrans1D4" presStyleIdx="25" presStyleCnt="33"/>
      <dgm:spPr/>
      <dgm:t>
        <a:bodyPr/>
        <a:lstStyle/>
        <a:p>
          <a:endParaRPr lang="en-US"/>
        </a:p>
      </dgm:t>
    </dgm:pt>
    <dgm:pt modelId="{C6E48FD1-9A2D-4F96-B493-1B45D438CB38}" type="pres">
      <dgm:prSet presAssocID="{6DA1A131-1976-43DA-AD62-EBF7850F7652}" presName="hierRoot2" presStyleCnt="0">
        <dgm:presLayoutVars>
          <dgm:hierBranch val="init"/>
        </dgm:presLayoutVars>
      </dgm:prSet>
      <dgm:spPr/>
    </dgm:pt>
    <dgm:pt modelId="{71CC795A-38DF-4BC8-B019-4EBD09864453}" type="pres">
      <dgm:prSet presAssocID="{6DA1A131-1976-43DA-AD62-EBF7850F7652}" presName="rootComposite" presStyleCnt="0"/>
      <dgm:spPr/>
    </dgm:pt>
    <dgm:pt modelId="{C9C94E92-B561-4434-85AA-420D6F6A17E8}" type="pres">
      <dgm:prSet presAssocID="{6DA1A131-1976-43DA-AD62-EBF7850F7652}" presName="rootText" presStyleLbl="node4" presStyleIdx="25" presStyleCnt="33" custLinFactY="-346977" custLinFactNeighborX="-88940" custLinFactNeighborY="-4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312010-02AC-4BFA-BCE0-F4791D535FCB}" type="pres">
      <dgm:prSet presAssocID="{6DA1A131-1976-43DA-AD62-EBF7850F7652}" presName="rootConnector" presStyleLbl="node4" presStyleIdx="25" presStyleCnt="33"/>
      <dgm:spPr/>
      <dgm:t>
        <a:bodyPr/>
        <a:lstStyle/>
        <a:p>
          <a:endParaRPr lang="en-US"/>
        </a:p>
      </dgm:t>
    </dgm:pt>
    <dgm:pt modelId="{E72593E9-8757-4FF3-93B5-24AF36036C8F}" type="pres">
      <dgm:prSet presAssocID="{6DA1A131-1976-43DA-AD62-EBF7850F7652}" presName="hierChild4" presStyleCnt="0"/>
      <dgm:spPr/>
    </dgm:pt>
    <dgm:pt modelId="{F506E391-69B7-4B95-95B3-13D7DA20D9BE}" type="pres">
      <dgm:prSet presAssocID="{6DA1A131-1976-43DA-AD62-EBF7850F7652}" presName="hierChild5" presStyleCnt="0"/>
      <dgm:spPr/>
    </dgm:pt>
    <dgm:pt modelId="{C0EEBDA9-64DE-4CA4-BA36-C58D664CDE24}" type="pres">
      <dgm:prSet presAssocID="{247043A5-EEB9-4A9A-9A1D-C1371D4E6129}" presName="Name37" presStyleLbl="parChTrans1D4" presStyleIdx="26" presStyleCnt="33"/>
      <dgm:spPr/>
      <dgm:t>
        <a:bodyPr/>
        <a:lstStyle/>
        <a:p>
          <a:endParaRPr lang="en-US"/>
        </a:p>
      </dgm:t>
    </dgm:pt>
    <dgm:pt modelId="{0A86295D-F1EC-4DAC-BBAB-FE84F0609156}" type="pres">
      <dgm:prSet presAssocID="{125D1130-4BF2-4688-99F3-DB2DE3821A5B}" presName="hierRoot2" presStyleCnt="0">
        <dgm:presLayoutVars>
          <dgm:hierBranch val="init"/>
        </dgm:presLayoutVars>
      </dgm:prSet>
      <dgm:spPr/>
    </dgm:pt>
    <dgm:pt modelId="{C93C885D-16BD-4986-8499-51FC5281A142}" type="pres">
      <dgm:prSet presAssocID="{125D1130-4BF2-4688-99F3-DB2DE3821A5B}" presName="rootComposite" presStyleCnt="0"/>
      <dgm:spPr/>
    </dgm:pt>
    <dgm:pt modelId="{0E7B1F32-A2FF-4A06-B874-CFC6E0FD6D6E}" type="pres">
      <dgm:prSet presAssocID="{125D1130-4BF2-4688-99F3-DB2DE3821A5B}" presName="rootText" presStyleLbl="node4" presStyleIdx="26" presStyleCnt="33" custLinFactY="-346977" custLinFactNeighborX="-88940" custLinFactNeighborY="-4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4656B1-F234-41BC-9974-D74DB1177341}" type="pres">
      <dgm:prSet presAssocID="{125D1130-4BF2-4688-99F3-DB2DE3821A5B}" presName="rootConnector" presStyleLbl="node4" presStyleIdx="26" presStyleCnt="33"/>
      <dgm:spPr/>
      <dgm:t>
        <a:bodyPr/>
        <a:lstStyle/>
        <a:p>
          <a:endParaRPr lang="en-US"/>
        </a:p>
      </dgm:t>
    </dgm:pt>
    <dgm:pt modelId="{BBBF79AA-4A7A-4DF3-B4FC-EDB66F1AB44B}" type="pres">
      <dgm:prSet presAssocID="{125D1130-4BF2-4688-99F3-DB2DE3821A5B}" presName="hierChild4" presStyleCnt="0"/>
      <dgm:spPr/>
    </dgm:pt>
    <dgm:pt modelId="{74E2D991-D53A-4D45-9593-5375E1053DA2}" type="pres">
      <dgm:prSet presAssocID="{125D1130-4BF2-4688-99F3-DB2DE3821A5B}" presName="hierChild5" presStyleCnt="0"/>
      <dgm:spPr/>
    </dgm:pt>
    <dgm:pt modelId="{7DFF64CE-218E-4EF2-BC67-E37B335BDDD6}" type="pres">
      <dgm:prSet presAssocID="{A43A5BD8-2FE0-44FA-8D69-7285C909D2ED}" presName="hierChild5" presStyleCnt="0"/>
      <dgm:spPr/>
    </dgm:pt>
    <dgm:pt modelId="{15FB6347-8459-4D10-A5F6-7F543EF6ABF7}" type="pres">
      <dgm:prSet presAssocID="{0CA5DCAC-58A7-4FA0-8E1B-FAAEB68FE5F2}" presName="hierChild5" presStyleCnt="0"/>
      <dgm:spPr/>
    </dgm:pt>
    <dgm:pt modelId="{854BDFDC-16D3-4AFD-AD90-79839F9D5792}" type="pres">
      <dgm:prSet presAssocID="{912B31C8-CF66-489F-872C-C4284276B92B}" presName="Name37" presStyleLbl="parChTrans1D2" presStyleIdx="2" presStyleCnt="4"/>
      <dgm:spPr/>
      <dgm:t>
        <a:bodyPr/>
        <a:lstStyle/>
        <a:p>
          <a:endParaRPr lang="en-US"/>
        </a:p>
      </dgm:t>
    </dgm:pt>
    <dgm:pt modelId="{4DF3B9AA-01E7-4E41-814B-A2B4BB3E7544}" type="pres">
      <dgm:prSet presAssocID="{953B00F6-EFC0-4B23-9802-DF9A9C8441A0}" presName="hierRoot2" presStyleCnt="0">
        <dgm:presLayoutVars>
          <dgm:hierBranch val="init"/>
        </dgm:presLayoutVars>
      </dgm:prSet>
      <dgm:spPr/>
    </dgm:pt>
    <dgm:pt modelId="{3009804E-C157-4077-8AF5-E62A12D52546}" type="pres">
      <dgm:prSet presAssocID="{953B00F6-EFC0-4B23-9802-DF9A9C8441A0}" presName="rootComposite" presStyleCnt="0"/>
      <dgm:spPr/>
    </dgm:pt>
    <dgm:pt modelId="{F60426D3-35DD-4A00-925D-83C347E3DE6C}" type="pres">
      <dgm:prSet presAssocID="{953B00F6-EFC0-4B23-9802-DF9A9C8441A0}" presName="rootText" presStyleLbl="node2" presStyleIdx="2" presStyleCnt="4" custLinFactX="1146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EDA1E2-D777-49E2-98FF-B3E5348F0FA8}" type="pres">
      <dgm:prSet presAssocID="{953B00F6-EFC0-4B23-9802-DF9A9C8441A0}" presName="rootConnector" presStyleLbl="node2" presStyleIdx="2" presStyleCnt="4"/>
      <dgm:spPr/>
      <dgm:t>
        <a:bodyPr/>
        <a:lstStyle/>
        <a:p>
          <a:endParaRPr lang="en-US"/>
        </a:p>
      </dgm:t>
    </dgm:pt>
    <dgm:pt modelId="{C9173599-FA20-409B-B744-65F3D239BC4C}" type="pres">
      <dgm:prSet presAssocID="{953B00F6-EFC0-4B23-9802-DF9A9C8441A0}" presName="hierChild4" presStyleCnt="0"/>
      <dgm:spPr/>
    </dgm:pt>
    <dgm:pt modelId="{A95356E6-CA71-42E1-83CF-403DE74430FF}" type="pres">
      <dgm:prSet presAssocID="{5D32FAF7-561D-4B61-A975-C0037E25CCBE}" presName="Name37" presStyleLbl="parChTrans1D3" presStyleIdx="2" presStyleCnt="5"/>
      <dgm:spPr/>
      <dgm:t>
        <a:bodyPr/>
        <a:lstStyle/>
        <a:p>
          <a:endParaRPr lang="en-US"/>
        </a:p>
      </dgm:t>
    </dgm:pt>
    <dgm:pt modelId="{4195F648-3679-4605-9788-A382B8B531AD}" type="pres">
      <dgm:prSet presAssocID="{36628563-9D09-4A5A-A639-7CEA3DE10CBA}" presName="hierRoot2" presStyleCnt="0">
        <dgm:presLayoutVars>
          <dgm:hierBranch val="init"/>
        </dgm:presLayoutVars>
      </dgm:prSet>
      <dgm:spPr/>
    </dgm:pt>
    <dgm:pt modelId="{B9AC6FE9-5F5E-4A3E-9D8D-373E066EA6B3}" type="pres">
      <dgm:prSet presAssocID="{36628563-9D09-4A5A-A639-7CEA3DE10CBA}" presName="rootComposite" presStyleCnt="0"/>
      <dgm:spPr/>
    </dgm:pt>
    <dgm:pt modelId="{7B268863-FE5F-46E0-9496-33659F6E3B93}" type="pres">
      <dgm:prSet presAssocID="{36628563-9D09-4A5A-A639-7CEA3DE10CBA}" presName="rootText" presStyleLbl="node3" presStyleIdx="2" presStyleCnt="5" custLinFactX="18790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DD2030-2B63-46CC-B4C9-BBD3749274C1}" type="pres">
      <dgm:prSet presAssocID="{36628563-9D09-4A5A-A639-7CEA3DE10CBA}" presName="rootConnector" presStyleLbl="node3" presStyleIdx="2" presStyleCnt="5"/>
      <dgm:spPr/>
      <dgm:t>
        <a:bodyPr/>
        <a:lstStyle/>
        <a:p>
          <a:endParaRPr lang="en-US"/>
        </a:p>
      </dgm:t>
    </dgm:pt>
    <dgm:pt modelId="{D60357B4-ED0C-41F6-A246-28E39905116A}" type="pres">
      <dgm:prSet presAssocID="{36628563-9D09-4A5A-A639-7CEA3DE10CBA}" presName="hierChild4" presStyleCnt="0"/>
      <dgm:spPr/>
    </dgm:pt>
    <dgm:pt modelId="{F0D404DB-061F-4E10-AB09-C5C3F9CA2C52}" type="pres">
      <dgm:prSet presAssocID="{36628563-9D09-4A5A-A639-7CEA3DE10CBA}" presName="hierChild5" presStyleCnt="0"/>
      <dgm:spPr/>
    </dgm:pt>
    <dgm:pt modelId="{78C9198E-F0C3-4D79-B747-BD9FB6A28896}" type="pres">
      <dgm:prSet presAssocID="{B413D27C-67C4-4795-A209-69680AE7B358}" presName="Name37" presStyleLbl="parChTrans1D3" presStyleIdx="3" presStyleCnt="5"/>
      <dgm:spPr/>
      <dgm:t>
        <a:bodyPr/>
        <a:lstStyle/>
        <a:p>
          <a:endParaRPr lang="en-US"/>
        </a:p>
      </dgm:t>
    </dgm:pt>
    <dgm:pt modelId="{4C785E6D-BE15-4562-83AD-3C0134EBD5FB}" type="pres">
      <dgm:prSet presAssocID="{735711B8-1013-42C1-A72B-A37748F359CE}" presName="hierRoot2" presStyleCnt="0">
        <dgm:presLayoutVars>
          <dgm:hierBranch val="init"/>
        </dgm:presLayoutVars>
      </dgm:prSet>
      <dgm:spPr/>
    </dgm:pt>
    <dgm:pt modelId="{EDD14BFB-94D0-4182-AB54-BB8262EEA41E}" type="pres">
      <dgm:prSet presAssocID="{735711B8-1013-42C1-A72B-A37748F359CE}" presName="rootComposite" presStyleCnt="0"/>
      <dgm:spPr/>
    </dgm:pt>
    <dgm:pt modelId="{08ACB206-982A-4141-B257-C6B5A60471FB}" type="pres">
      <dgm:prSet presAssocID="{735711B8-1013-42C1-A72B-A37748F359CE}" presName="rootText" presStyleLbl="node3" presStyleIdx="3" presStyleCnt="5" custLinFactX="18790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B1C89A-224D-41F5-9AD8-095CB3E548A4}" type="pres">
      <dgm:prSet presAssocID="{735711B8-1013-42C1-A72B-A37748F359CE}" presName="rootConnector" presStyleLbl="node3" presStyleIdx="3" presStyleCnt="5"/>
      <dgm:spPr/>
      <dgm:t>
        <a:bodyPr/>
        <a:lstStyle/>
        <a:p>
          <a:endParaRPr lang="en-US"/>
        </a:p>
      </dgm:t>
    </dgm:pt>
    <dgm:pt modelId="{61E996C8-C020-485F-871A-483CC1F34530}" type="pres">
      <dgm:prSet presAssocID="{735711B8-1013-42C1-A72B-A37748F359CE}" presName="hierChild4" presStyleCnt="0"/>
      <dgm:spPr/>
    </dgm:pt>
    <dgm:pt modelId="{38FA0FA9-9BFD-4D18-98DD-4B07B0AA63CF}" type="pres">
      <dgm:prSet presAssocID="{735711B8-1013-42C1-A72B-A37748F359CE}" presName="hierChild5" presStyleCnt="0"/>
      <dgm:spPr/>
    </dgm:pt>
    <dgm:pt modelId="{65C24B6E-C8CB-418F-B338-A220FEFE5868}" type="pres">
      <dgm:prSet presAssocID="{953B00F6-EFC0-4B23-9802-DF9A9C8441A0}" presName="hierChild5" presStyleCnt="0"/>
      <dgm:spPr/>
    </dgm:pt>
    <dgm:pt modelId="{588799EC-4016-47D5-8FD6-C065A7C7C074}" type="pres">
      <dgm:prSet presAssocID="{F8B60A57-71A0-4A3F-9114-E19C65FC2D26}" presName="Name37" presStyleLbl="parChTrans1D2" presStyleIdx="3" presStyleCnt="4"/>
      <dgm:spPr/>
      <dgm:t>
        <a:bodyPr/>
        <a:lstStyle/>
        <a:p>
          <a:endParaRPr lang="en-US"/>
        </a:p>
      </dgm:t>
    </dgm:pt>
    <dgm:pt modelId="{C1FCB068-2C87-4E0A-8296-E787576AF170}" type="pres">
      <dgm:prSet presAssocID="{339B66AB-71DF-45E6-97B3-0051C9499F55}" presName="hierRoot2" presStyleCnt="0">
        <dgm:presLayoutVars>
          <dgm:hierBranch val="init"/>
        </dgm:presLayoutVars>
      </dgm:prSet>
      <dgm:spPr/>
    </dgm:pt>
    <dgm:pt modelId="{47E85476-C4BB-48B4-A811-BFD371F3CCE1}" type="pres">
      <dgm:prSet presAssocID="{339B66AB-71DF-45E6-97B3-0051C9499F55}" presName="rootComposite" presStyleCnt="0"/>
      <dgm:spPr/>
    </dgm:pt>
    <dgm:pt modelId="{7E551F0C-B93C-42BB-BE96-B4120A89BAF1}" type="pres">
      <dgm:prSet presAssocID="{339B66AB-71DF-45E6-97B3-0051C9499F55}" presName="rootText" presStyleLbl="node2" presStyleIdx="3" presStyleCnt="4" custLinFactX="3167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E71BFF-F402-4234-B18B-A01D44274707}" type="pres">
      <dgm:prSet presAssocID="{339B66AB-71DF-45E6-97B3-0051C9499F55}" presName="rootConnector" presStyleLbl="node2" presStyleIdx="3" presStyleCnt="4"/>
      <dgm:spPr/>
      <dgm:t>
        <a:bodyPr/>
        <a:lstStyle/>
        <a:p>
          <a:endParaRPr lang="en-US"/>
        </a:p>
      </dgm:t>
    </dgm:pt>
    <dgm:pt modelId="{9A6A5F06-AC7D-4483-9333-BC25E2B3A87F}" type="pres">
      <dgm:prSet presAssocID="{339B66AB-71DF-45E6-97B3-0051C9499F55}" presName="hierChild4" presStyleCnt="0"/>
      <dgm:spPr/>
    </dgm:pt>
    <dgm:pt modelId="{E423C9EE-1C01-4B9A-84D8-BFB2386E51F9}" type="pres">
      <dgm:prSet presAssocID="{BF1397FF-E46A-4457-9DB5-1B44979D8BD2}" presName="Name37" presStyleLbl="parChTrans1D3" presStyleIdx="4" presStyleCnt="5"/>
      <dgm:spPr/>
      <dgm:t>
        <a:bodyPr/>
        <a:lstStyle/>
        <a:p>
          <a:endParaRPr lang="en-US"/>
        </a:p>
      </dgm:t>
    </dgm:pt>
    <dgm:pt modelId="{94B914F8-DAB4-49C9-B6DF-1853E4348DBB}" type="pres">
      <dgm:prSet presAssocID="{6773B5E0-CB4E-4D4D-B8A7-1C7DB015589D}" presName="hierRoot2" presStyleCnt="0">
        <dgm:presLayoutVars>
          <dgm:hierBranch val="init"/>
        </dgm:presLayoutVars>
      </dgm:prSet>
      <dgm:spPr/>
    </dgm:pt>
    <dgm:pt modelId="{9602D036-291B-4505-AE62-BC9AFCA703EA}" type="pres">
      <dgm:prSet presAssocID="{6773B5E0-CB4E-4D4D-B8A7-1C7DB015589D}" presName="rootComposite" presStyleCnt="0"/>
      <dgm:spPr/>
    </dgm:pt>
    <dgm:pt modelId="{F8CBD54B-3019-4479-8268-7C2FFD8F9641}" type="pres">
      <dgm:prSet presAssocID="{6773B5E0-CB4E-4D4D-B8A7-1C7DB015589D}" presName="rootText" presStyleLbl="node3" presStyleIdx="4" presStyleCnt="5" custLinFactX="3167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FD9E33-13D4-4ED1-94AE-91414742443C}" type="pres">
      <dgm:prSet presAssocID="{6773B5E0-CB4E-4D4D-B8A7-1C7DB015589D}" presName="rootConnector" presStyleLbl="node3" presStyleIdx="4" presStyleCnt="5"/>
      <dgm:spPr/>
      <dgm:t>
        <a:bodyPr/>
        <a:lstStyle/>
        <a:p>
          <a:endParaRPr lang="en-US"/>
        </a:p>
      </dgm:t>
    </dgm:pt>
    <dgm:pt modelId="{13DA5DB9-EA29-4C7F-980B-FB0F77FDD57D}" type="pres">
      <dgm:prSet presAssocID="{6773B5E0-CB4E-4D4D-B8A7-1C7DB015589D}" presName="hierChild4" presStyleCnt="0"/>
      <dgm:spPr/>
    </dgm:pt>
    <dgm:pt modelId="{0EF81A8F-8183-423F-A29E-4B52F5AD3197}" type="pres">
      <dgm:prSet presAssocID="{C12F7C44-0FFC-4208-960E-EB8BCEFCCEDF}" presName="Name37" presStyleLbl="parChTrans1D4" presStyleIdx="27" presStyleCnt="33"/>
      <dgm:spPr/>
      <dgm:t>
        <a:bodyPr/>
        <a:lstStyle/>
        <a:p>
          <a:endParaRPr lang="en-US"/>
        </a:p>
      </dgm:t>
    </dgm:pt>
    <dgm:pt modelId="{A96F713D-C3CC-4B5D-95E3-A4B66F332A84}" type="pres">
      <dgm:prSet presAssocID="{8ED8A643-B7A7-458A-BCBD-17ACAC243A01}" presName="hierRoot2" presStyleCnt="0">
        <dgm:presLayoutVars>
          <dgm:hierBranch val="init"/>
        </dgm:presLayoutVars>
      </dgm:prSet>
      <dgm:spPr/>
    </dgm:pt>
    <dgm:pt modelId="{CF369DE4-0383-44F6-A905-5D09F508E9CF}" type="pres">
      <dgm:prSet presAssocID="{8ED8A643-B7A7-458A-BCBD-17ACAC243A01}" presName="rootComposite" presStyleCnt="0"/>
      <dgm:spPr/>
    </dgm:pt>
    <dgm:pt modelId="{FA85229B-9938-4E81-96B2-17C92D4E86C1}" type="pres">
      <dgm:prSet presAssocID="{8ED8A643-B7A7-458A-BCBD-17ACAC243A01}" presName="rootText" presStyleLbl="node4" presStyleIdx="27" presStyleCnt="33" custLinFactX="3167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923242-66EB-4EE6-9E82-2D30C9159BD5}" type="pres">
      <dgm:prSet presAssocID="{8ED8A643-B7A7-458A-BCBD-17ACAC243A01}" presName="rootConnector" presStyleLbl="node4" presStyleIdx="27" presStyleCnt="33"/>
      <dgm:spPr/>
      <dgm:t>
        <a:bodyPr/>
        <a:lstStyle/>
        <a:p>
          <a:endParaRPr lang="en-US"/>
        </a:p>
      </dgm:t>
    </dgm:pt>
    <dgm:pt modelId="{88FA563A-38D7-434A-95A9-034FD25B49D3}" type="pres">
      <dgm:prSet presAssocID="{8ED8A643-B7A7-458A-BCBD-17ACAC243A01}" presName="hierChild4" presStyleCnt="0"/>
      <dgm:spPr/>
    </dgm:pt>
    <dgm:pt modelId="{98A16F5F-0BB2-428A-AECF-175DFA4B3030}" type="pres">
      <dgm:prSet presAssocID="{8ED8A643-B7A7-458A-BCBD-17ACAC243A01}" presName="hierChild5" presStyleCnt="0"/>
      <dgm:spPr/>
    </dgm:pt>
    <dgm:pt modelId="{DC2F8968-CE4C-49C1-88E3-12DF6733895B}" type="pres">
      <dgm:prSet presAssocID="{1E8AF852-35E8-4C84-85AF-945F1EFF214D}" presName="Name37" presStyleLbl="parChTrans1D4" presStyleIdx="28" presStyleCnt="33"/>
      <dgm:spPr/>
      <dgm:t>
        <a:bodyPr/>
        <a:lstStyle/>
        <a:p>
          <a:endParaRPr lang="en-US"/>
        </a:p>
      </dgm:t>
    </dgm:pt>
    <dgm:pt modelId="{26435095-06EC-4381-B91F-EE6A8342C9AA}" type="pres">
      <dgm:prSet presAssocID="{B32F6359-B788-45E2-B4D7-915659F014A0}" presName="hierRoot2" presStyleCnt="0">
        <dgm:presLayoutVars>
          <dgm:hierBranch val="init"/>
        </dgm:presLayoutVars>
      </dgm:prSet>
      <dgm:spPr/>
    </dgm:pt>
    <dgm:pt modelId="{FAEE7E73-0257-4119-846A-69279287B60A}" type="pres">
      <dgm:prSet presAssocID="{B32F6359-B788-45E2-B4D7-915659F014A0}" presName="rootComposite" presStyleCnt="0"/>
      <dgm:spPr/>
    </dgm:pt>
    <dgm:pt modelId="{E93F869A-9A2D-4A50-879D-F455370D112E}" type="pres">
      <dgm:prSet presAssocID="{B32F6359-B788-45E2-B4D7-915659F014A0}" presName="rootText" presStyleLbl="node4" presStyleIdx="28" presStyleCnt="33" custLinFactX="3167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B6ED16-222C-4E07-90C0-5E9FC887BDB5}" type="pres">
      <dgm:prSet presAssocID="{B32F6359-B788-45E2-B4D7-915659F014A0}" presName="rootConnector" presStyleLbl="node4" presStyleIdx="28" presStyleCnt="33"/>
      <dgm:spPr/>
      <dgm:t>
        <a:bodyPr/>
        <a:lstStyle/>
        <a:p>
          <a:endParaRPr lang="en-US"/>
        </a:p>
      </dgm:t>
    </dgm:pt>
    <dgm:pt modelId="{2380A528-1241-42CE-93A6-0129A1082BBA}" type="pres">
      <dgm:prSet presAssocID="{B32F6359-B788-45E2-B4D7-915659F014A0}" presName="hierChild4" presStyleCnt="0"/>
      <dgm:spPr/>
    </dgm:pt>
    <dgm:pt modelId="{8D9BCB1B-BD2B-441A-BDB0-C599F88A4FF2}" type="pres">
      <dgm:prSet presAssocID="{B32F6359-B788-45E2-B4D7-915659F014A0}" presName="hierChild5" presStyleCnt="0"/>
      <dgm:spPr/>
    </dgm:pt>
    <dgm:pt modelId="{70BAF528-3AE2-4C4A-AA1B-14564A4549BB}" type="pres">
      <dgm:prSet presAssocID="{736C9609-F2D4-4FBA-9B4E-0F10EE1EB3D0}" presName="Name37" presStyleLbl="parChTrans1D4" presStyleIdx="29" presStyleCnt="33"/>
      <dgm:spPr/>
      <dgm:t>
        <a:bodyPr/>
        <a:lstStyle/>
        <a:p>
          <a:endParaRPr lang="en-US"/>
        </a:p>
      </dgm:t>
    </dgm:pt>
    <dgm:pt modelId="{DB707BCB-F441-4384-9965-7EF9A592A49B}" type="pres">
      <dgm:prSet presAssocID="{463C97F0-F9A3-405C-82EB-C8C621A4663D}" presName="hierRoot2" presStyleCnt="0">
        <dgm:presLayoutVars>
          <dgm:hierBranch val="init"/>
        </dgm:presLayoutVars>
      </dgm:prSet>
      <dgm:spPr/>
    </dgm:pt>
    <dgm:pt modelId="{539DBC94-1131-4F19-9191-CCB2F6AE1ECE}" type="pres">
      <dgm:prSet presAssocID="{463C97F0-F9A3-405C-82EB-C8C621A4663D}" presName="rootComposite" presStyleCnt="0"/>
      <dgm:spPr/>
    </dgm:pt>
    <dgm:pt modelId="{37B8C8EB-8D15-46B5-B1D8-ED0CFEE91C5E}" type="pres">
      <dgm:prSet presAssocID="{463C97F0-F9A3-405C-82EB-C8C621A4663D}" presName="rootText" presStyleLbl="node4" presStyleIdx="29" presStyleCnt="33" custLinFactX="3167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9E10CE-AA82-4FBA-9BEC-3F61232CA788}" type="pres">
      <dgm:prSet presAssocID="{463C97F0-F9A3-405C-82EB-C8C621A4663D}" presName="rootConnector" presStyleLbl="node4" presStyleIdx="29" presStyleCnt="33"/>
      <dgm:spPr/>
      <dgm:t>
        <a:bodyPr/>
        <a:lstStyle/>
        <a:p>
          <a:endParaRPr lang="en-US"/>
        </a:p>
      </dgm:t>
    </dgm:pt>
    <dgm:pt modelId="{F9EF62C6-9011-4A2E-BED7-B8F45F483D86}" type="pres">
      <dgm:prSet presAssocID="{463C97F0-F9A3-405C-82EB-C8C621A4663D}" presName="hierChild4" presStyleCnt="0"/>
      <dgm:spPr/>
    </dgm:pt>
    <dgm:pt modelId="{0B3E0345-9513-46E7-A65D-FB24D11115E8}" type="pres">
      <dgm:prSet presAssocID="{463C97F0-F9A3-405C-82EB-C8C621A4663D}" presName="hierChild5" presStyleCnt="0"/>
      <dgm:spPr/>
    </dgm:pt>
    <dgm:pt modelId="{0D47FF70-7CF1-4B36-97EC-FAAD602EB6C0}" type="pres">
      <dgm:prSet presAssocID="{3A69E6DB-4A09-4922-8544-B8BAD1641E89}" presName="Name37" presStyleLbl="parChTrans1D4" presStyleIdx="30" presStyleCnt="33"/>
      <dgm:spPr/>
      <dgm:t>
        <a:bodyPr/>
        <a:lstStyle/>
        <a:p>
          <a:endParaRPr lang="en-US"/>
        </a:p>
      </dgm:t>
    </dgm:pt>
    <dgm:pt modelId="{2FA4BDE9-9925-438A-BE46-D286AEE07B41}" type="pres">
      <dgm:prSet presAssocID="{6C67122F-F489-43EC-BB3D-38B84F44B952}" presName="hierRoot2" presStyleCnt="0">
        <dgm:presLayoutVars>
          <dgm:hierBranch val="init"/>
        </dgm:presLayoutVars>
      </dgm:prSet>
      <dgm:spPr/>
    </dgm:pt>
    <dgm:pt modelId="{E72A0844-85A6-456A-9913-B4D0617DD582}" type="pres">
      <dgm:prSet presAssocID="{6C67122F-F489-43EC-BB3D-38B84F44B952}" presName="rootComposite" presStyleCnt="0"/>
      <dgm:spPr/>
    </dgm:pt>
    <dgm:pt modelId="{AF0A4B45-FCE6-410C-B961-CF0C4BE8A18E}" type="pres">
      <dgm:prSet presAssocID="{6C67122F-F489-43EC-BB3D-38B84F44B952}" presName="rootText" presStyleLbl="node4" presStyleIdx="30" presStyleCnt="33" custLinFactX="3167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C8B288-62A1-4A25-933A-91A55EBBC303}" type="pres">
      <dgm:prSet presAssocID="{6C67122F-F489-43EC-BB3D-38B84F44B952}" presName="rootConnector" presStyleLbl="node4" presStyleIdx="30" presStyleCnt="33"/>
      <dgm:spPr/>
      <dgm:t>
        <a:bodyPr/>
        <a:lstStyle/>
        <a:p>
          <a:endParaRPr lang="en-US"/>
        </a:p>
      </dgm:t>
    </dgm:pt>
    <dgm:pt modelId="{1AFBD33E-39CD-4876-A5D5-571C73C4239A}" type="pres">
      <dgm:prSet presAssocID="{6C67122F-F489-43EC-BB3D-38B84F44B952}" presName="hierChild4" presStyleCnt="0"/>
      <dgm:spPr/>
    </dgm:pt>
    <dgm:pt modelId="{131C3022-E47F-478F-A237-04553B33A0F8}" type="pres">
      <dgm:prSet presAssocID="{6C67122F-F489-43EC-BB3D-38B84F44B952}" presName="hierChild5" presStyleCnt="0"/>
      <dgm:spPr/>
    </dgm:pt>
    <dgm:pt modelId="{C3B15D82-CA5C-4569-ABD6-C78EC794018A}" type="pres">
      <dgm:prSet presAssocID="{C79BD784-DC3D-4C25-B4F3-8C9EBEF92C89}" presName="Name37" presStyleLbl="parChTrans1D4" presStyleIdx="31" presStyleCnt="33"/>
      <dgm:spPr/>
      <dgm:t>
        <a:bodyPr/>
        <a:lstStyle/>
        <a:p>
          <a:endParaRPr lang="en-US"/>
        </a:p>
      </dgm:t>
    </dgm:pt>
    <dgm:pt modelId="{5165702D-5203-4777-A21A-0049AA05A937}" type="pres">
      <dgm:prSet presAssocID="{03F10969-0198-4B81-9369-BBC0762D86F5}" presName="hierRoot2" presStyleCnt="0">
        <dgm:presLayoutVars>
          <dgm:hierBranch val="init"/>
        </dgm:presLayoutVars>
      </dgm:prSet>
      <dgm:spPr/>
    </dgm:pt>
    <dgm:pt modelId="{AAB97A98-A8D0-4AA6-A79E-04113B4EFB94}" type="pres">
      <dgm:prSet presAssocID="{03F10969-0198-4B81-9369-BBC0762D86F5}" presName="rootComposite" presStyleCnt="0"/>
      <dgm:spPr/>
    </dgm:pt>
    <dgm:pt modelId="{27FDB11B-1436-427B-B3B5-8FEE8F2CE14A}" type="pres">
      <dgm:prSet presAssocID="{03F10969-0198-4B81-9369-BBC0762D86F5}" presName="rootText" presStyleLbl="node4" presStyleIdx="31" presStyleCnt="33" custLinFactX="3167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9F022D-D1C1-411B-B0D9-6B06FA11B4F3}" type="pres">
      <dgm:prSet presAssocID="{03F10969-0198-4B81-9369-BBC0762D86F5}" presName="rootConnector" presStyleLbl="node4" presStyleIdx="31" presStyleCnt="33"/>
      <dgm:spPr/>
      <dgm:t>
        <a:bodyPr/>
        <a:lstStyle/>
        <a:p>
          <a:endParaRPr lang="en-US"/>
        </a:p>
      </dgm:t>
    </dgm:pt>
    <dgm:pt modelId="{135E690F-8368-41E8-83E5-A0217319D791}" type="pres">
      <dgm:prSet presAssocID="{03F10969-0198-4B81-9369-BBC0762D86F5}" presName="hierChild4" presStyleCnt="0"/>
      <dgm:spPr/>
    </dgm:pt>
    <dgm:pt modelId="{4A1AF454-7084-482B-A8D8-FDF228E38145}" type="pres">
      <dgm:prSet presAssocID="{03F10969-0198-4B81-9369-BBC0762D86F5}" presName="hierChild5" presStyleCnt="0"/>
      <dgm:spPr/>
    </dgm:pt>
    <dgm:pt modelId="{BFB7E04A-902A-43B6-9F8F-236FFF3731BE}" type="pres">
      <dgm:prSet presAssocID="{3CC4348F-F2BD-4520-9148-24217DF640AA}" presName="Name37" presStyleLbl="parChTrans1D4" presStyleIdx="32" presStyleCnt="33"/>
      <dgm:spPr/>
      <dgm:t>
        <a:bodyPr/>
        <a:lstStyle/>
        <a:p>
          <a:endParaRPr lang="en-US"/>
        </a:p>
      </dgm:t>
    </dgm:pt>
    <dgm:pt modelId="{2159FBF3-EF3D-44B2-B2E5-D03BD0E7E1EA}" type="pres">
      <dgm:prSet presAssocID="{B84D7C78-EAC2-4752-AD2F-45620BEA04AB}" presName="hierRoot2" presStyleCnt="0">
        <dgm:presLayoutVars>
          <dgm:hierBranch val="init"/>
        </dgm:presLayoutVars>
      </dgm:prSet>
      <dgm:spPr/>
    </dgm:pt>
    <dgm:pt modelId="{96E9F4A0-4F76-401B-A67C-3FEBB3F47976}" type="pres">
      <dgm:prSet presAssocID="{B84D7C78-EAC2-4752-AD2F-45620BEA04AB}" presName="rootComposite" presStyleCnt="0"/>
      <dgm:spPr/>
    </dgm:pt>
    <dgm:pt modelId="{8E37BD14-3065-425E-9C31-D3805DFF9B53}" type="pres">
      <dgm:prSet presAssocID="{B84D7C78-EAC2-4752-AD2F-45620BEA04AB}" presName="rootText" presStyleLbl="node4" presStyleIdx="32" presStyleCnt="33" custLinFactX="31671" custLinFactNeighborX="100000" custLinFactNeighborY="932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5F6B8C-3859-449E-8700-A30AD6E5CB00}" type="pres">
      <dgm:prSet presAssocID="{B84D7C78-EAC2-4752-AD2F-45620BEA04AB}" presName="rootConnector" presStyleLbl="node4" presStyleIdx="32" presStyleCnt="33"/>
      <dgm:spPr/>
      <dgm:t>
        <a:bodyPr/>
        <a:lstStyle/>
        <a:p>
          <a:endParaRPr lang="en-US"/>
        </a:p>
      </dgm:t>
    </dgm:pt>
    <dgm:pt modelId="{493C9790-87CD-4D73-A84A-3B1A21EB76C4}" type="pres">
      <dgm:prSet presAssocID="{B84D7C78-EAC2-4752-AD2F-45620BEA04AB}" presName="hierChild4" presStyleCnt="0"/>
      <dgm:spPr/>
    </dgm:pt>
    <dgm:pt modelId="{5C20DF35-2D59-4612-811B-3F8ABD2FB391}" type="pres">
      <dgm:prSet presAssocID="{B84D7C78-EAC2-4752-AD2F-45620BEA04AB}" presName="hierChild5" presStyleCnt="0"/>
      <dgm:spPr/>
    </dgm:pt>
    <dgm:pt modelId="{5B5D3472-CC77-4005-AA34-E90AF9AE56FA}" type="pres">
      <dgm:prSet presAssocID="{6773B5E0-CB4E-4D4D-B8A7-1C7DB015589D}" presName="hierChild5" presStyleCnt="0"/>
      <dgm:spPr/>
    </dgm:pt>
    <dgm:pt modelId="{4C5A4775-C46B-4AC0-908A-192BEB586AED}" type="pres">
      <dgm:prSet presAssocID="{339B66AB-71DF-45E6-97B3-0051C9499F55}" presName="hierChild5" presStyleCnt="0"/>
      <dgm:spPr/>
    </dgm:pt>
    <dgm:pt modelId="{6E5C3FBB-CD3E-4113-98A3-41A55BFBAA9C}" type="pres">
      <dgm:prSet presAssocID="{703C6844-BAEC-4923-9ED2-8A9F120A3C07}" presName="hierChild3" presStyleCnt="0"/>
      <dgm:spPr/>
    </dgm:pt>
  </dgm:ptLst>
  <dgm:cxnLst>
    <dgm:cxn modelId="{77FD1C39-98D8-49BF-8548-8CDEB66C5FAC}" type="presOf" srcId="{6C67122F-F489-43EC-BB3D-38B84F44B952}" destId="{5CC8B288-62A1-4A25-933A-91A55EBBC303}" srcOrd="1" destOrd="0" presId="urn:microsoft.com/office/officeart/2005/8/layout/orgChart1"/>
    <dgm:cxn modelId="{CEEFCD8C-93C2-4146-87BA-8D600EE5DE05}" type="presOf" srcId="{EB51B920-362A-4EB8-940A-E7DE68EE818B}" destId="{4E157D73-CE74-4A8F-BB7F-C25A30EC9659}" srcOrd="0" destOrd="0" presId="urn:microsoft.com/office/officeart/2005/8/layout/orgChart1"/>
    <dgm:cxn modelId="{4CA359E2-A14E-455F-A2AB-D7573923221F}" srcId="{2A707615-6A4F-48E9-B58E-116C6E1012DA}" destId="{703C6844-BAEC-4923-9ED2-8A9F120A3C07}" srcOrd="0" destOrd="0" parTransId="{B980D53A-9B9B-45F2-B231-31EB6707E0FB}" sibTransId="{FA6478AC-EE69-44E8-9C3D-DFA8099651C1}"/>
    <dgm:cxn modelId="{D8E6BA61-6E33-474D-A6A9-54F520BAAC29}" srcId="{A43A5BD8-2FE0-44FA-8D69-7285C909D2ED}" destId="{095173CF-EB79-483E-9B9C-6AB51393DD0F}" srcOrd="1" destOrd="0" parTransId="{83ABD350-F6CD-494F-B403-4C4F880571BD}" sibTransId="{DE4E2A6C-0FA1-4AAD-9C36-95622598C204}"/>
    <dgm:cxn modelId="{74AD1BAF-F9BC-4C7D-A0F5-6FED697026E6}" type="presOf" srcId="{781DC1FC-7929-4C19-B1E2-428A96CB33B0}" destId="{98CE5F13-2409-4A5D-A3CF-9FAE732797BF}" srcOrd="0" destOrd="0" presId="urn:microsoft.com/office/officeart/2005/8/layout/orgChart1"/>
    <dgm:cxn modelId="{3ADF3CC8-6BE1-4F50-A83D-93D3B45858C8}" type="presOf" srcId="{0744317A-1A1A-4E51-8DAF-07614C59B1E6}" destId="{40F7DF2A-DD11-4121-848C-FF43671775D7}" srcOrd="0" destOrd="0" presId="urn:microsoft.com/office/officeart/2005/8/layout/orgChart1"/>
    <dgm:cxn modelId="{8336D99B-CC1B-4C91-B7D0-961F48DB07FE}" type="presOf" srcId="{C4D927BF-BE1F-4B56-AA65-92C6DD690C15}" destId="{CB02E8A8-246E-4825-A507-7EABF154C545}" srcOrd="0" destOrd="0" presId="urn:microsoft.com/office/officeart/2005/8/layout/orgChart1"/>
    <dgm:cxn modelId="{BD7A8D8C-A9D6-446E-A06C-65FB084780B4}" type="presOf" srcId="{0744317A-1A1A-4E51-8DAF-07614C59B1E6}" destId="{45FC546C-6AA0-46FA-82E1-03B1A59031C4}" srcOrd="1" destOrd="0" presId="urn:microsoft.com/office/officeart/2005/8/layout/orgChart1"/>
    <dgm:cxn modelId="{EB3553B7-C57E-4BD1-AF5D-425F94CC32E0}" type="presOf" srcId="{C81D10F7-9F8E-4969-B3E7-DCCECDFDC2CB}" destId="{0E68D581-D784-4CBA-9BE9-D91ADCBF104A}" srcOrd="1" destOrd="0" presId="urn:microsoft.com/office/officeart/2005/8/layout/orgChart1"/>
    <dgm:cxn modelId="{0508C905-1B2A-4C9E-A3C2-52D93B1D738C}" type="presOf" srcId="{3D47CC25-8717-40D3-B82D-6F735AFF0E6E}" destId="{A47A4829-652B-4E7C-9B82-085F4365C046}" srcOrd="0" destOrd="0" presId="urn:microsoft.com/office/officeart/2005/8/layout/orgChart1"/>
    <dgm:cxn modelId="{CDE71F74-9C59-494E-AC52-C2A8FE772DBF}" type="presOf" srcId="{9550E9D2-C3CF-43C3-A8A9-42A57EA8FCFE}" destId="{BF56B5CE-DA30-478C-9DBA-092457374176}" srcOrd="0" destOrd="0" presId="urn:microsoft.com/office/officeart/2005/8/layout/orgChart1"/>
    <dgm:cxn modelId="{F551D5E4-F78B-449F-A171-3D946B6D543D}" type="presOf" srcId="{1A3C3318-3948-4F49-B2F0-79935174D227}" destId="{70A4D972-5FCD-42A9-9068-04B2BC923B3A}" srcOrd="0" destOrd="0" presId="urn:microsoft.com/office/officeart/2005/8/layout/orgChart1"/>
    <dgm:cxn modelId="{4D6704D4-8454-4040-8C1C-EB50E1530A3F}" type="presOf" srcId="{1A3C3318-3948-4F49-B2F0-79935174D227}" destId="{604A7F4D-EC26-473D-A8F5-39148BA55F38}" srcOrd="1" destOrd="0" presId="urn:microsoft.com/office/officeart/2005/8/layout/orgChart1"/>
    <dgm:cxn modelId="{6F358BB7-5307-41F8-B112-2E522621E0BF}" type="presOf" srcId="{C1600F40-CC45-4C68-A72D-005256D1B552}" destId="{D11DBF61-B7CF-4554-9274-17102A112673}" srcOrd="0" destOrd="0" presId="urn:microsoft.com/office/officeart/2005/8/layout/orgChart1"/>
    <dgm:cxn modelId="{C12CD072-F511-4D70-B651-3E21F8D77137}" type="presOf" srcId="{C70BD1F3-BDA4-4AB4-A4A5-88B1942CA31A}" destId="{388C8211-C2B2-45BA-A842-E230832525B9}" srcOrd="0" destOrd="0" presId="urn:microsoft.com/office/officeart/2005/8/layout/orgChart1"/>
    <dgm:cxn modelId="{58D05CC3-DE0D-438B-A71D-AA09453AEA8E}" type="presOf" srcId="{34DC9FEA-6D55-484C-9074-E625EC401789}" destId="{958509E5-C16A-4ED6-BCBF-9AFDA0EEC3F4}" srcOrd="0" destOrd="0" presId="urn:microsoft.com/office/officeart/2005/8/layout/orgChart1"/>
    <dgm:cxn modelId="{748A2D61-6044-498B-82A8-CE46AC0333FB}" type="presOf" srcId="{3A69E6DB-4A09-4922-8544-B8BAD1641E89}" destId="{0D47FF70-7CF1-4B36-97EC-FAAD602EB6C0}" srcOrd="0" destOrd="0" presId="urn:microsoft.com/office/officeart/2005/8/layout/orgChart1"/>
    <dgm:cxn modelId="{96D1872C-D313-4208-AD44-0AE2387A970A}" srcId="{61608989-F7DA-47C8-B9D7-B611F4A911C4}" destId="{E2D90BFB-6F17-49FD-970E-0D08EB40E547}" srcOrd="1" destOrd="0" parTransId="{992D3BEA-D95C-4822-82F2-3F060552DB8B}" sibTransId="{41838D1B-C927-4F07-8E3C-3D7B3D16DEF7}"/>
    <dgm:cxn modelId="{40F91336-4560-4E0C-8889-4DA1D9982A52}" type="presOf" srcId="{D3F6A65B-903F-41BA-AF2F-E2CB56A4CDE7}" destId="{E3A77C5F-0645-474B-B13D-75B04588DA47}" srcOrd="1" destOrd="0" presId="urn:microsoft.com/office/officeart/2005/8/layout/orgChart1"/>
    <dgm:cxn modelId="{20CE9145-7AAF-4759-AF11-512EE097A7A0}" type="presOf" srcId="{E0046336-DE22-493B-AF60-8998D57826CE}" destId="{CFC9FCC2-D79C-4CAD-9950-EF1A915E88C9}" srcOrd="0" destOrd="0" presId="urn:microsoft.com/office/officeart/2005/8/layout/orgChart1"/>
    <dgm:cxn modelId="{E94E1D36-B260-425B-B6F8-4643B34DA637}" type="presOf" srcId="{36628563-9D09-4A5A-A639-7CEA3DE10CBA}" destId="{7B268863-FE5F-46E0-9496-33659F6E3B93}" srcOrd="0" destOrd="0" presId="urn:microsoft.com/office/officeart/2005/8/layout/orgChart1"/>
    <dgm:cxn modelId="{8A208016-5DEA-45B5-99CE-2E174A627250}" type="presOf" srcId="{912B31C8-CF66-489F-872C-C4284276B92B}" destId="{854BDFDC-16D3-4AFD-AD90-79839F9D5792}" srcOrd="0" destOrd="0" presId="urn:microsoft.com/office/officeart/2005/8/layout/orgChart1"/>
    <dgm:cxn modelId="{2FA5933F-C65A-4081-9D8F-7515023C9283}" type="presOf" srcId="{C81D10F7-9F8E-4969-B3E7-DCCECDFDC2CB}" destId="{F2AF3F48-248C-4A65-8640-FC8466252A26}" srcOrd="0" destOrd="0" presId="urn:microsoft.com/office/officeart/2005/8/layout/orgChart1"/>
    <dgm:cxn modelId="{D84130EA-B743-40FE-95B1-A89BCAE5EAE1}" type="presOf" srcId="{6DA1A131-1976-43DA-AD62-EBF7850F7652}" destId="{A2312010-02AC-4BFA-BCE0-F4791D535FCB}" srcOrd="1" destOrd="0" presId="urn:microsoft.com/office/officeart/2005/8/layout/orgChart1"/>
    <dgm:cxn modelId="{89E0E6BC-6976-4EDE-B449-8602085D0E29}" srcId="{6773B5E0-CB4E-4D4D-B8A7-1C7DB015589D}" destId="{6C67122F-F489-43EC-BB3D-38B84F44B952}" srcOrd="3" destOrd="0" parTransId="{3A69E6DB-4A09-4922-8544-B8BAD1641E89}" sibTransId="{0D66FDC7-3D5E-41D4-9967-318EE9121266}"/>
    <dgm:cxn modelId="{040CFB5B-1E70-4FBF-BE57-9487B034FAC6}" srcId="{6773B5E0-CB4E-4D4D-B8A7-1C7DB015589D}" destId="{463C97F0-F9A3-405C-82EB-C8C621A4663D}" srcOrd="2" destOrd="0" parTransId="{736C9609-F2D4-4FBA-9B4E-0F10EE1EB3D0}" sibTransId="{223CD2B7-3BE3-4D9D-93C6-A2B94FD03F7E}"/>
    <dgm:cxn modelId="{E0333B73-7520-427D-AC5B-BC64156E5266}" type="presOf" srcId="{9E4765F4-19C0-43B8-A014-2A8235911F18}" destId="{8E5B3B25-A2CD-486C-9B52-C5666D84C02C}" srcOrd="0" destOrd="0" presId="urn:microsoft.com/office/officeart/2005/8/layout/orgChart1"/>
    <dgm:cxn modelId="{6E0D7A8A-FD9C-4698-891F-29A3C6A45DB0}" type="presOf" srcId="{79A72F63-68B2-4DA3-985F-E082A7C60490}" destId="{7C9A8800-1F5F-4645-9302-6CCE251D9948}" srcOrd="0" destOrd="0" presId="urn:microsoft.com/office/officeart/2005/8/layout/orgChart1"/>
    <dgm:cxn modelId="{299C7B53-7854-4F3E-AD70-36B928DE6638}" srcId="{46000786-8222-4145-BD92-5AE574C4DB74}" destId="{1A3C3318-3948-4F49-B2F0-79935174D227}" srcOrd="0" destOrd="0" parTransId="{C2909DAD-E6EE-4E28-BDFB-1577180BCB36}" sibTransId="{5077B66F-0473-4010-A925-FEB621768B2C}"/>
    <dgm:cxn modelId="{F1AC68B9-852D-45A9-ABED-1C316B3C0E98}" type="presOf" srcId="{F5503754-B098-4DA0-AA9A-E77AC293FB66}" destId="{E920BAE7-FF8C-40A9-8A0F-139B5F55EAFB}" srcOrd="0" destOrd="0" presId="urn:microsoft.com/office/officeart/2005/8/layout/orgChart1"/>
    <dgm:cxn modelId="{D5009D73-C1E7-4DDF-9FBD-6404EED3427A}" type="presOf" srcId="{742DFFA3-EAC9-408B-8203-D7B609357135}" destId="{0B232992-C6FC-41BF-AC82-DFD9665A9254}" srcOrd="0" destOrd="0" presId="urn:microsoft.com/office/officeart/2005/8/layout/orgChart1"/>
    <dgm:cxn modelId="{6E3C59FF-5650-4F32-A80C-752112EB2119}" type="presOf" srcId="{71698901-9D40-4F56-84D0-748C9DDAF4DB}" destId="{7E68CD2D-5CA2-41E4-93C8-FBDBAF90163C}" srcOrd="1" destOrd="0" presId="urn:microsoft.com/office/officeart/2005/8/layout/orgChart1"/>
    <dgm:cxn modelId="{6E748A16-9CBF-472A-97D0-D62ACEF19F9F}" type="presOf" srcId="{2A707615-6A4F-48E9-B58E-116C6E1012DA}" destId="{C5394EB6-AF96-4257-8AF3-3B99050BA3A3}" srcOrd="0" destOrd="0" presId="urn:microsoft.com/office/officeart/2005/8/layout/orgChart1"/>
    <dgm:cxn modelId="{01E0BAE2-6124-4358-B046-363133F7EC6C}" type="presOf" srcId="{82091BCF-7854-43D2-8AF2-9AB313E40D27}" destId="{3E0189FA-5598-40AD-B157-889D4A5D1A47}" srcOrd="0" destOrd="0" presId="urn:microsoft.com/office/officeart/2005/8/layout/orgChart1"/>
    <dgm:cxn modelId="{6BD8358F-43EA-49D7-846F-92FEEA352EBD}" srcId="{A43A5BD8-2FE0-44FA-8D69-7285C909D2ED}" destId="{6DA1A131-1976-43DA-AD62-EBF7850F7652}" srcOrd="10" destOrd="0" parTransId="{0C388516-2D78-4D85-A678-80D1A77152F5}" sibTransId="{4A916C79-CB0D-483D-8DF6-E13A9B3D32E2}"/>
    <dgm:cxn modelId="{F1AC4C7B-4199-4969-8AA2-95751447BE5A}" type="presOf" srcId="{5552912A-A625-4488-B35A-8A8FF15BEFB3}" destId="{DC846D1E-89F9-4BF9-90F2-AE12B9534F31}" srcOrd="1" destOrd="0" presId="urn:microsoft.com/office/officeart/2005/8/layout/orgChart1"/>
    <dgm:cxn modelId="{0DB9A445-62C9-43AC-9C42-A05F1FEE2077}" srcId="{9E4765F4-19C0-43B8-A014-2A8235911F18}" destId="{EB7B039B-419E-4043-9021-76840D59BED9}" srcOrd="1" destOrd="0" parTransId="{002D20C0-613D-4A04-A3EC-F64872958816}" sibTransId="{263725B9-DF41-4C04-8E20-54AF17D1537E}"/>
    <dgm:cxn modelId="{ABE075D2-B838-49B3-9FD3-7F2BB655A5BD}" type="presOf" srcId="{095173CF-EB79-483E-9B9C-6AB51393DD0F}" destId="{D9F636A1-F546-4F5C-992A-4826348658DE}" srcOrd="1" destOrd="0" presId="urn:microsoft.com/office/officeart/2005/8/layout/orgChart1"/>
    <dgm:cxn modelId="{FF72F387-6DF6-41E1-9FC6-2BDBD3EB4299}" srcId="{A43A5BD8-2FE0-44FA-8D69-7285C909D2ED}" destId="{125D1130-4BF2-4688-99F3-DB2DE3821A5B}" srcOrd="11" destOrd="0" parTransId="{247043A5-EEB9-4A9A-9A1D-C1371D4E6129}" sibTransId="{4692D33E-A3ED-4BAC-A12B-033F4A5C3A14}"/>
    <dgm:cxn modelId="{2ED30039-8BAC-4602-8E65-98ACF9CAF0A4}" type="presOf" srcId="{781DC1FC-7929-4C19-B1E2-428A96CB33B0}" destId="{088F6DBD-3F8F-444C-B1CA-A992F85979A7}" srcOrd="1" destOrd="0" presId="urn:microsoft.com/office/officeart/2005/8/layout/orgChart1"/>
    <dgm:cxn modelId="{646C9740-2212-4BDA-B58C-0CB987B1C483}" type="presOf" srcId="{1E8AF852-35E8-4C84-85AF-945F1EFF214D}" destId="{DC2F8968-CE4C-49C1-88E3-12DF6733895B}" srcOrd="0" destOrd="0" presId="urn:microsoft.com/office/officeart/2005/8/layout/orgChart1"/>
    <dgm:cxn modelId="{698CE03F-3AEC-433A-930F-73209D10ADF0}" srcId="{1A3C3318-3948-4F49-B2F0-79935174D227}" destId="{C70BD1F3-BDA4-4AB4-A4A5-88B1942CA31A}" srcOrd="1" destOrd="0" parTransId="{A7D782CF-C88E-492B-9451-E09EBD47C37D}" sibTransId="{F7436736-90AB-465F-A192-AB94F303AC2A}"/>
    <dgm:cxn modelId="{A56571BD-1051-4E95-B24A-6EA1F5BB8E3C}" type="presOf" srcId="{339B66AB-71DF-45E6-97B3-0051C9499F55}" destId="{6BE71BFF-F402-4234-B18B-A01D44274707}" srcOrd="1" destOrd="0" presId="urn:microsoft.com/office/officeart/2005/8/layout/orgChart1"/>
    <dgm:cxn modelId="{A1147A9F-7DC9-4E81-A362-7C4FFB041A76}" srcId="{61608989-F7DA-47C8-B9D7-B611F4A911C4}" destId="{C81D10F7-9F8E-4969-B3E7-DCCECDFDC2CB}" srcOrd="0" destOrd="0" parTransId="{FC00B0A6-4094-4C76-A142-0206D89BB7C1}" sibTransId="{EA91D069-75CE-4474-BA62-4CD776B13D27}"/>
    <dgm:cxn modelId="{B21A341B-B034-42FE-B574-119A909473AB}" type="presOf" srcId="{FC5EFE77-B85D-42DE-8556-B4BBD49B80C1}" destId="{2F24D5CB-605D-473C-A8A9-D4C663E4ADC6}" srcOrd="0" destOrd="0" presId="urn:microsoft.com/office/officeart/2005/8/layout/orgChart1"/>
    <dgm:cxn modelId="{39DC4537-21F3-447F-800A-327D627ADC9D}" type="presOf" srcId="{002D20C0-613D-4A04-A3EC-F64872958816}" destId="{F142F65B-B147-425B-9AC8-0AE117583F5E}" srcOrd="0" destOrd="0" presId="urn:microsoft.com/office/officeart/2005/8/layout/orgChart1"/>
    <dgm:cxn modelId="{1E437BBC-FB78-46C1-B9CF-CDDF0911F039}" srcId="{6773B5E0-CB4E-4D4D-B8A7-1C7DB015589D}" destId="{B84D7C78-EAC2-4752-AD2F-45620BEA04AB}" srcOrd="5" destOrd="0" parTransId="{3CC4348F-F2BD-4520-9148-24217DF640AA}" sibTransId="{307B387E-EB4A-40A9-A3C8-D6316A77D7E8}"/>
    <dgm:cxn modelId="{D824E3E3-D1EB-4BEF-BBDE-C91F87C1FA0E}" srcId="{BFFDD14E-7C1F-484E-89EC-61412C3A83DF}" destId="{E651778B-352A-4648-9DC3-142749A270E4}" srcOrd="3" destOrd="0" parTransId="{3D47CC25-8717-40D3-B82D-6F735AFF0E6E}" sibTransId="{6EB2C846-01D9-47C3-8EF3-D8A9249DCECC}"/>
    <dgm:cxn modelId="{969313ED-647C-46E0-98B3-3273CB1CB331}" srcId="{A43A5BD8-2FE0-44FA-8D69-7285C909D2ED}" destId="{5552912A-A625-4488-B35A-8A8FF15BEFB3}" srcOrd="0" destOrd="0" parTransId="{8266AEBC-70FC-496B-8EF1-36093FF33860}" sibTransId="{0493D474-BAFB-4CD4-8884-4164AE7AC669}"/>
    <dgm:cxn modelId="{6FB110CB-6271-4D58-8F1A-74A40E3C4957}" srcId="{953B00F6-EFC0-4B23-9802-DF9A9C8441A0}" destId="{36628563-9D09-4A5A-A639-7CEA3DE10CBA}" srcOrd="0" destOrd="0" parTransId="{5D32FAF7-561D-4B61-A975-C0037E25CCBE}" sibTransId="{D6788ADE-189C-4F74-822A-41F1609BF965}"/>
    <dgm:cxn modelId="{F2CA5475-267E-4B6C-BBDA-447048FF725C}" type="presOf" srcId="{B32F6359-B788-45E2-B4D7-915659F014A0}" destId="{1AB6ED16-222C-4E07-90C0-5E9FC887BDB5}" srcOrd="1" destOrd="0" presId="urn:microsoft.com/office/officeart/2005/8/layout/orgChart1"/>
    <dgm:cxn modelId="{137DB29A-6828-442F-BE70-4EEE679A50EC}" type="presOf" srcId="{D3F6A65B-903F-41BA-AF2F-E2CB56A4CDE7}" destId="{08A6C64B-1263-44B6-BE58-253923E8EA4E}" srcOrd="0" destOrd="0" presId="urn:microsoft.com/office/officeart/2005/8/layout/orgChart1"/>
    <dgm:cxn modelId="{02576BEC-3412-4CF6-9227-147E95508F29}" type="presOf" srcId="{703C6844-BAEC-4923-9ED2-8A9F120A3C07}" destId="{26A4F11B-4CAF-4D80-B80C-983D5C2AF4A5}" srcOrd="1" destOrd="0" presId="urn:microsoft.com/office/officeart/2005/8/layout/orgChart1"/>
    <dgm:cxn modelId="{AFBA5A7D-C822-4862-8659-BA15B44B8AB4}" type="presOf" srcId="{36628563-9D09-4A5A-A639-7CEA3DE10CBA}" destId="{BADD2030-2B63-46CC-B4C9-BBD3749274C1}" srcOrd="1" destOrd="0" presId="urn:microsoft.com/office/officeart/2005/8/layout/orgChart1"/>
    <dgm:cxn modelId="{D29D2526-2D30-4583-94A6-D7009DDD7B43}" type="presOf" srcId="{C23362B8-4907-4D53-BAE4-17568897DA2B}" destId="{714A055E-3575-4DB0-82ED-AEED252DBC9E}" srcOrd="0" destOrd="0" presId="urn:microsoft.com/office/officeart/2005/8/layout/orgChart1"/>
    <dgm:cxn modelId="{57C2F0EC-8563-4BBD-A57A-3C5BD192982C}" type="presOf" srcId="{631FA509-AE87-49D2-9660-DEAFB641F4F6}" destId="{5BC14049-191C-436F-A1EB-7AF47DB918C1}" srcOrd="0" destOrd="0" presId="urn:microsoft.com/office/officeart/2005/8/layout/orgChart1"/>
    <dgm:cxn modelId="{FE89B5CD-A6D0-4577-B21E-6D5686F8B4AE}" type="presOf" srcId="{247043A5-EEB9-4A9A-9A1D-C1371D4E6129}" destId="{C0EEBDA9-64DE-4CA4-BA36-C58D664CDE24}" srcOrd="0" destOrd="0" presId="urn:microsoft.com/office/officeart/2005/8/layout/orgChart1"/>
    <dgm:cxn modelId="{3450B59F-A760-4F44-A7DA-0676F5F40EE0}" type="presOf" srcId="{703C6844-BAEC-4923-9ED2-8A9F120A3C07}" destId="{F6AC236D-9169-4C92-BFDC-1CC710BC55E6}" srcOrd="0" destOrd="0" presId="urn:microsoft.com/office/officeart/2005/8/layout/orgChart1"/>
    <dgm:cxn modelId="{7724E728-D3FC-47A1-870C-D773A24C1C9F}" type="presOf" srcId="{71698901-9D40-4F56-84D0-748C9DDAF4DB}" destId="{F03E2B07-CAD0-4CB4-A7E3-C9A4EB3FE2D1}" srcOrd="0" destOrd="0" presId="urn:microsoft.com/office/officeart/2005/8/layout/orgChart1"/>
    <dgm:cxn modelId="{81510A88-6FE7-498B-A52E-16BE3E287189}" type="presOf" srcId="{607894E0-19FC-43E4-A1D7-15E73FFB3C06}" destId="{27B244E1-07D7-4FD1-B57C-A33FC2E5F984}" srcOrd="0" destOrd="0" presId="urn:microsoft.com/office/officeart/2005/8/layout/orgChart1"/>
    <dgm:cxn modelId="{B08675EA-8D8D-4C14-853A-AF4ABB1B185E}" type="presOf" srcId="{C4D927BF-BE1F-4B56-AA65-92C6DD690C15}" destId="{946F500C-AD30-4878-BA77-3ECBE84A4B8E}" srcOrd="1" destOrd="0" presId="urn:microsoft.com/office/officeart/2005/8/layout/orgChart1"/>
    <dgm:cxn modelId="{0218BFC4-1247-4A83-908E-FA3AC1C9E3EE}" type="presOf" srcId="{B32F6359-B788-45E2-B4D7-915659F014A0}" destId="{E93F869A-9A2D-4A50-879D-F455370D112E}" srcOrd="0" destOrd="0" presId="urn:microsoft.com/office/officeart/2005/8/layout/orgChart1"/>
    <dgm:cxn modelId="{F8771F84-E82A-4198-9068-ABFAD5220F37}" type="presOf" srcId="{5D5686B2-B036-46DC-961D-A4A65D16C4C0}" destId="{BB4C3D58-8DEF-4ADE-B8E6-795E7A0C7735}" srcOrd="1" destOrd="0" presId="urn:microsoft.com/office/officeart/2005/8/layout/orgChart1"/>
    <dgm:cxn modelId="{92852BC7-E8F4-4B1D-A03E-BBF6E193B1CE}" type="presOf" srcId="{3CC4348F-F2BD-4520-9148-24217DF640AA}" destId="{BFB7E04A-902A-43B6-9F8F-236FFF3731BE}" srcOrd="0" destOrd="0" presId="urn:microsoft.com/office/officeart/2005/8/layout/orgChart1"/>
    <dgm:cxn modelId="{BE2C91F0-FD46-45EF-B9C1-D978E444196F}" type="presOf" srcId="{3EFD2ADD-091D-4738-B1C4-F50E0319EB8B}" destId="{E19B79C3-AAD5-4F75-8C6C-10F2B3B6A997}" srcOrd="0" destOrd="0" presId="urn:microsoft.com/office/officeart/2005/8/layout/orgChart1"/>
    <dgm:cxn modelId="{E353992D-95EF-44C2-919B-F5CA62DD4283}" type="presOf" srcId="{61608989-F7DA-47C8-B9D7-B611F4A911C4}" destId="{FEA92662-36FD-4CC1-83B3-84EA74191025}" srcOrd="1" destOrd="0" presId="urn:microsoft.com/office/officeart/2005/8/layout/orgChart1"/>
    <dgm:cxn modelId="{6EC05A70-DC4D-40E3-AA48-3560EE6F9E14}" srcId="{6773B5E0-CB4E-4D4D-B8A7-1C7DB015589D}" destId="{B32F6359-B788-45E2-B4D7-915659F014A0}" srcOrd="1" destOrd="0" parTransId="{1E8AF852-35E8-4C84-85AF-945F1EFF214D}" sibTransId="{B89EA3B9-7AAA-418B-A847-EB11789B485B}"/>
    <dgm:cxn modelId="{826FE33E-336D-4F83-B44A-13E0660BABCD}" type="presOf" srcId="{3EFD2ADD-091D-4738-B1C4-F50E0319EB8B}" destId="{95303843-DD1F-456A-85A2-1925F260FDD1}" srcOrd="1" destOrd="0" presId="urn:microsoft.com/office/officeart/2005/8/layout/orgChart1"/>
    <dgm:cxn modelId="{D7DFDA2D-F7DC-414A-93A3-78597B1FB20D}" type="presOf" srcId="{8266AEBC-70FC-496B-8EF1-36093FF33860}" destId="{92C5BD21-6E3C-40AF-8862-E0025172978D}" srcOrd="0" destOrd="0" presId="urn:microsoft.com/office/officeart/2005/8/layout/orgChart1"/>
    <dgm:cxn modelId="{F561665D-0D24-457C-AEA2-14B9B9A7EA50}" srcId="{9E4765F4-19C0-43B8-A014-2A8235911F18}" destId="{9550E9D2-C3CF-43C3-A8A9-42A57EA8FCFE}" srcOrd="0" destOrd="0" parTransId="{FC5EFE77-B85D-42DE-8556-B4BBD49B80C1}" sibTransId="{63B7F0B2-6ECF-4E53-94F3-1ABB3385BB24}"/>
    <dgm:cxn modelId="{6C828214-3835-40EE-B653-F72EDC8AD8B5}" type="presOf" srcId="{463C97F0-F9A3-405C-82EB-C8C621A4663D}" destId="{37B8C8EB-8D15-46B5-B1D8-ED0CFEE91C5E}" srcOrd="0" destOrd="0" presId="urn:microsoft.com/office/officeart/2005/8/layout/orgChart1"/>
    <dgm:cxn modelId="{1D5FFEF2-BEDC-432C-B9F8-D870BC6230D6}" srcId="{1A3C3318-3948-4F49-B2F0-79935174D227}" destId="{3EFD2ADD-091D-4738-B1C4-F50E0319EB8B}" srcOrd="2" destOrd="0" parTransId="{FB3B209A-7E6D-4278-AB71-4D76550C7F78}" sibTransId="{34E60892-DAC4-4A5B-AE7A-B4B2951F4C4F}"/>
    <dgm:cxn modelId="{84D6A18A-CFB5-48AA-95EF-4322C53442A6}" srcId="{0CA5DCAC-58A7-4FA0-8E1B-FAAEB68FE5F2}" destId="{A43A5BD8-2FE0-44FA-8D69-7285C909D2ED}" srcOrd="0" destOrd="0" parTransId="{742DFFA3-EAC9-408B-8203-D7B609357135}" sibTransId="{E6CC3A1A-1D2E-4E09-9664-B365CEAF9FAB}"/>
    <dgm:cxn modelId="{F23D7FF0-1D4A-46AE-929B-0ED6A714A778}" type="presOf" srcId="{9550E9D2-C3CF-43C3-A8A9-42A57EA8FCFE}" destId="{7FFB59D8-018F-4731-A208-479BEBAFB80C}" srcOrd="1" destOrd="0" presId="urn:microsoft.com/office/officeart/2005/8/layout/orgChart1"/>
    <dgm:cxn modelId="{E54204FC-DC4B-4590-98FB-6EB33799F7E6}" type="presOf" srcId="{AD59A9C9-160B-4E5B-A923-7AD8873DE84E}" destId="{9DAC4B08-0ABF-4C1B-8417-F7F03C7ECD8A}" srcOrd="1" destOrd="0" presId="urn:microsoft.com/office/officeart/2005/8/layout/orgChart1"/>
    <dgm:cxn modelId="{A7A6A3C9-421A-4BA4-9A5D-C5C68E3EB5D9}" type="presOf" srcId="{E2D90BFB-6F17-49FD-970E-0D08EB40E547}" destId="{50BF17EC-12C5-482F-9139-8A8E1BB990DF}" srcOrd="1" destOrd="0" presId="urn:microsoft.com/office/officeart/2005/8/layout/orgChart1"/>
    <dgm:cxn modelId="{DBAFD395-6DD9-4B7D-B41F-310C631F7FFF}" srcId="{9E4765F4-19C0-43B8-A014-2A8235911F18}" destId="{71698901-9D40-4F56-84D0-748C9DDAF4DB}" srcOrd="3" destOrd="0" parTransId="{C23362B8-4907-4D53-BAE4-17568897DA2B}" sibTransId="{B4B6804E-6CA1-49B9-8049-A5D2727C7955}"/>
    <dgm:cxn modelId="{BCC9D77E-3567-4277-B1CE-4D1B6149BACB}" type="presOf" srcId="{463C97F0-F9A3-405C-82EB-C8C621A4663D}" destId="{2B9E10CE-AA82-4FBA-9BEC-3F61232CA788}" srcOrd="1" destOrd="0" presId="urn:microsoft.com/office/officeart/2005/8/layout/orgChart1"/>
    <dgm:cxn modelId="{F8762123-373F-4729-B5E0-E2C181515962}" type="presOf" srcId="{42E2BE79-058F-4A2E-A926-3551713A8B15}" destId="{71F2EA50-0F35-4ED1-8660-26F003EE994C}" srcOrd="0" destOrd="0" presId="urn:microsoft.com/office/officeart/2005/8/layout/orgChart1"/>
    <dgm:cxn modelId="{A6523088-A09E-4A1E-A756-F29A1F8E09D0}" type="presOf" srcId="{5D32FAF7-561D-4B61-A975-C0037E25CCBE}" destId="{A95356E6-CA71-42E1-83CF-403DE74430FF}" srcOrd="0" destOrd="0" presId="urn:microsoft.com/office/officeart/2005/8/layout/orgChart1"/>
    <dgm:cxn modelId="{EC4727D5-2022-443A-AA56-E9C84A6C5844}" srcId="{A43A5BD8-2FE0-44FA-8D69-7285C909D2ED}" destId="{F31CEB7B-5524-49AF-8123-7955CF661244}" srcOrd="5" destOrd="0" parTransId="{607894E0-19FC-43E4-A1D7-15E73FFB3C06}" sibTransId="{F83E2358-D4A8-4C96-A46B-12BB01FA2EC2}"/>
    <dgm:cxn modelId="{58985488-F0F0-4C2A-A05D-CCEAFCF2D824}" srcId="{339B66AB-71DF-45E6-97B3-0051C9499F55}" destId="{6773B5E0-CB4E-4D4D-B8A7-1C7DB015589D}" srcOrd="0" destOrd="0" parTransId="{BF1397FF-E46A-4457-9DB5-1B44979D8BD2}" sibTransId="{62E27242-0B10-42FE-9F2B-01EC95A6CF61}"/>
    <dgm:cxn modelId="{36C8BB82-CBC8-489B-BA92-C825DD3FC1C6}" type="presOf" srcId="{C2909DAD-E6EE-4E28-BDFB-1577180BCB36}" destId="{6CE5E734-C910-4821-809D-8BD478554FA2}" srcOrd="0" destOrd="0" presId="urn:microsoft.com/office/officeart/2005/8/layout/orgChart1"/>
    <dgm:cxn modelId="{70ECA1AF-8014-4142-8DE8-3AD8C5BFB716}" srcId="{1A3C3318-3948-4F49-B2F0-79935174D227}" destId="{61608989-F7DA-47C8-B9D7-B611F4A911C4}" srcOrd="0" destOrd="0" parTransId="{4C320E42-FA9D-4D9C-B79C-18DBA7E501AA}" sibTransId="{D79D67C6-3D8D-43EB-85B8-D9BAA35DA0B7}"/>
    <dgm:cxn modelId="{4369D310-5B44-4A77-9ABF-4DE537F70520}" type="presOf" srcId="{735711B8-1013-42C1-A72B-A37748F359CE}" destId="{00B1C89A-224D-41F5-9AD8-095CB3E548A4}" srcOrd="1" destOrd="0" presId="urn:microsoft.com/office/officeart/2005/8/layout/orgChart1"/>
    <dgm:cxn modelId="{C44CE25A-679E-4487-A023-D7C98DA42C0E}" type="presOf" srcId="{001CB011-CFA6-471A-888A-C5337B349B26}" destId="{556B4591-DD5A-44E4-B9A5-E4ABFBD5AABD}" srcOrd="0" destOrd="0" presId="urn:microsoft.com/office/officeart/2005/8/layout/orgChart1"/>
    <dgm:cxn modelId="{8D5206FC-1B88-4B8C-A398-7E1A87E5235F}" type="presOf" srcId="{EB7B039B-419E-4043-9021-76840D59BED9}" destId="{1CCCF7D8-67EF-4067-8459-4F7716FC25F2}" srcOrd="0" destOrd="0" presId="urn:microsoft.com/office/officeart/2005/8/layout/orgChart1"/>
    <dgm:cxn modelId="{BFD2E4B9-EB4B-4C13-9A0B-4F13A196CE8D}" type="presOf" srcId="{001CB011-CFA6-471A-888A-C5337B349B26}" destId="{0CDB1D5B-535F-449A-ADA4-2A59053B1C18}" srcOrd="1" destOrd="0" presId="urn:microsoft.com/office/officeart/2005/8/layout/orgChart1"/>
    <dgm:cxn modelId="{0488B080-857F-4BF4-88C1-28B51EAA761B}" type="presOf" srcId="{AD59A9C9-160B-4E5B-A923-7AD8873DE84E}" destId="{9A666889-3A3B-475C-A182-A1055C7F7E1D}" srcOrd="0" destOrd="0" presId="urn:microsoft.com/office/officeart/2005/8/layout/orgChart1"/>
    <dgm:cxn modelId="{38A9F8AA-CBEE-46BD-B6BA-3EE9824DDE91}" type="presOf" srcId="{09CD8A38-B5BD-44D5-8CA1-99994FC50769}" destId="{ACA80DB4-E905-4315-99B2-FF797AFBDE76}" srcOrd="0" destOrd="0" presId="urn:microsoft.com/office/officeart/2005/8/layout/orgChart1"/>
    <dgm:cxn modelId="{CE9BEDBB-DB35-44A6-AEDF-CA20BBB01C8D}" type="presOf" srcId="{735711B8-1013-42C1-A72B-A37748F359CE}" destId="{08ACB206-982A-4141-B257-C6B5A60471FB}" srcOrd="0" destOrd="0" presId="urn:microsoft.com/office/officeart/2005/8/layout/orgChart1"/>
    <dgm:cxn modelId="{835BB6E5-24CE-4B6A-89F6-9D969E8478AB}" type="presOf" srcId="{8ED8A643-B7A7-458A-BCBD-17ACAC243A01}" destId="{FA85229B-9938-4E81-96B2-17C92D4E86C1}" srcOrd="0" destOrd="0" presId="urn:microsoft.com/office/officeart/2005/8/layout/orgChart1"/>
    <dgm:cxn modelId="{131636B1-7ACE-4D67-9B95-45CFF538B43E}" type="presOf" srcId="{E2D90BFB-6F17-49FD-970E-0D08EB40E547}" destId="{F4D3111A-9A31-47A9-949B-6C3512FD40FC}" srcOrd="0" destOrd="0" presId="urn:microsoft.com/office/officeart/2005/8/layout/orgChart1"/>
    <dgm:cxn modelId="{4A922A0A-B025-45AF-991C-DCE299520F55}" type="presOf" srcId="{736C9609-F2D4-4FBA-9B4E-0F10EE1EB3D0}" destId="{70BAF528-3AE2-4C4A-AA1B-14564A4549BB}" srcOrd="0" destOrd="0" presId="urn:microsoft.com/office/officeart/2005/8/layout/orgChart1"/>
    <dgm:cxn modelId="{843F3C9E-0A4A-46B5-87D4-E6F1356C7ACF}" srcId="{A43A5BD8-2FE0-44FA-8D69-7285C909D2ED}" destId="{0744317A-1A1A-4E51-8DAF-07614C59B1E6}" srcOrd="3" destOrd="0" parTransId="{F622BC7F-B4DD-48A9-BB8B-09811F7B44C5}" sibTransId="{B5633F2E-AEE7-4718-8E71-F1A57F787BDA}"/>
    <dgm:cxn modelId="{769BE3CF-DD56-477E-81E9-DC376DFD6E1D}" type="presOf" srcId="{46000786-8222-4145-BD92-5AE574C4DB74}" destId="{5EB9911E-275D-40A8-B96C-B5C9D2F59B36}" srcOrd="1" destOrd="0" presId="urn:microsoft.com/office/officeart/2005/8/layout/orgChart1"/>
    <dgm:cxn modelId="{016A8F8D-62EC-4B3F-8E7F-B71F36B6E592}" type="presOf" srcId="{F31CEB7B-5524-49AF-8123-7955CF661244}" destId="{7502BAB5-988E-4499-B16A-4844EA1B5419}" srcOrd="1" destOrd="0" presId="urn:microsoft.com/office/officeart/2005/8/layout/orgChart1"/>
    <dgm:cxn modelId="{87881767-8538-4BA2-A3C0-B8BA2D9A3337}" type="presOf" srcId="{8ED8A643-B7A7-458A-BCBD-17ACAC243A01}" destId="{0D923242-66EB-4EE6-9E82-2D30C9159BD5}" srcOrd="1" destOrd="0" presId="urn:microsoft.com/office/officeart/2005/8/layout/orgChart1"/>
    <dgm:cxn modelId="{BE247F53-C8E3-4557-8B0D-232369F837B4}" srcId="{A43A5BD8-2FE0-44FA-8D69-7285C909D2ED}" destId="{789B24F3-59CF-4227-8D38-16A2A845855E}" srcOrd="9" destOrd="0" parTransId="{82091BCF-7854-43D2-8AF2-9AB313E40D27}" sibTransId="{64D6CD29-2C66-4586-8FB1-337A6EADE910}"/>
    <dgm:cxn modelId="{7668EDDE-51B6-4785-9E85-64E7A4C20DF1}" type="presOf" srcId="{03F10969-0198-4B81-9369-BBC0762D86F5}" destId="{27FDB11B-1436-427B-B3B5-8FEE8F2CE14A}" srcOrd="0" destOrd="0" presId="urn:microsoft.com/office/officeart/2005/8/layout/orgChart1"/>
    <dgm:cxn modelId="{09E27027-6728-4412-A245-5FF95D25F511}" type="presOf" srcId="{139B015D-FAE0-469E-B5C9-A4B6CB07FC74}" destId="{F664A299-9E84-4F5B-BE79-7145E31B1876}" srcOrd="0" destOrd="0" presId="urn:microsoft.com/office/officeart/2005/8/layout/orgChart1"/>
    <dgm:cxn modelId="{1BABEE8A-94BB-4912-8A9B-D7AA8F8DD38B}" type="presOf" srcId="{F8B60A57-71A0-4A3F-9114-E19C65FC2D26}" destId="{588799EC-4016-47D5-8FD6-C065A7C7C074}" srcOrd="0" destOrd="0" presId="urn:microsoft.com/office/officeart/2005/8/layout/orgChart1"/>
    <dgm:cxn modelId="{30C0015A-AA30-46C4-B902-C0192BE99F7C}" type="presOf" srcId="{BFFDD14E-7C1F-484E-89EC-61412C3A83DF}" destId="{6DC630CA-A898-4F17-B188-01ACCB199A9D}" srcOrd="0" destOrd="0" presId="urn:microsoft.com/office/officeart/2005/8/layout/orgChart1"/>
    <dgm:cxn modelId="{8079E783-9475-4474-9223-04BA57D25CB2}" type="presOf" srcId="{83ABD350-F6CD-494F-B403-4C4F880571BD}" destId="{553AAB46-FDF2-4162-B383-0E4443B8BE99}" srcOrd="0" destOrd="0" presId="urn:microsoft.com/office/officeart/2005/8/layout/orgChart1"/>
    <dgm:cxn modelId="{2790E52D-A635-4A03-8429-A70961915DEE}" srcId="{703C6844-BAEC-4923-9ED2-8A9F120A3C07}" destId="{339B66AB-71DF-45E6-97B3-0051C9499F55}" srcOrd="3" destOrd="0" parTransId="{F8B60A57-71A0-4A3F-9114-E19C65FC2D26}" sibTransId="{C59C29C2-C855-4C67-9C0A-0F5ABC9FF6C2}"/>
    <dgm:cxn modelId="{C2314AA2-7C67-4DC6-9F36-CA5EF0373772}" type="presOf" srcId="{992D3BEA-D95C-4822-82F2-3F060552DB8B}" destId="{09665178-22DF-456D-A6BC-12EB751F31BD}" srcOrd="0" destOrd="0" presId="urn:microsoft.com/office/officeart/2005/8/layout/orgChart1"/>
    <dgm:cxn modelId="{2E3D5C0C-1355-49BB-83FA-AABBA800E2C4}" type="presOf" srcId="{E651778B-352A-4648-9DC3-142749A270E4}" destId="{1DDAD201-C94C-49FB-8B4A-81C4AD13DB05}" srcOrd="1" destOrd="0" presId="urn:microsoft.com/office/officeart/2005/8/layout/orgChart1"/>
    <dgm:cxn modelId="{06AAA215-0F74-4064-BD61-33F06E339C21}" srcId="{703C6844-BAEC-4923-9ED2-8A9F120A3C07}" destId="{46000786-8222-4145-BD92-5AE574C4DB74}" srcOrd="0" destOrd="0" parTransId="{42E2BE79-058F-4A2E-A926-3551713A8B15}" sibTransId="{FB18FAF6-D4C1-4B08-9101-5C35A83F5AF6}"/>
    <dgm:cxn modelId="{EE096636-38FF-4DA7-8173-BC6E7C36A3F4}" srcId="{A43A5BD8-2FE0-44FA-8D69-7285C909D2ED}" destId="{781DC1FC-7929-4C19-B1E2-428A96CB33B0}" srcOrd="8" destOrd="0" parTransId="{3EA7D46A-75C0-48C9-A8D1-FE7D8B2655FC}" sibTransId="{6AD08B62-3EED-4B16-A130-60DED2CD7A6D}"/>
    <dgm:cxn modelId="{EC44D40A-E635-4756-A714-198A62E608A6}" srcId="{6773B5E0-CB4E-4D4D-B8A7-1C7DB015589D}" destId="{03F10969-0198-4B81-9369-BBC0762D86F5}" srcOrd="4" destOrd="0" parTransId="{C79BD784-DC3D-4C25-B4F3-8C9EBEF92C89}" sibTransId="{046553EA-1D01-4FEC-9E49-69717E0AEA1F}"/>
    <dgm:cxn modelId="{6E1E51B6-52D4-422D-B29F-B17865A90FDB}" type="presOf" srcId="{B413D27C-67C4-4795-A209-69680AE7B358}" destId="{78C9198E-F0C3-4D79-B747-BD9FB6A28896}" srcOrd="0" destOrd="0" presId="urn:microsoft.com/office/officeart/2005/8/layout/orgChart1"/>
    <dgm:cxn modelId="{147B2DC4-D0AB-47FC-B12F-5D2D7E146D65}" type="presOf" srcId="{6DA1A131-1976-43DA-AD62-EBF7850F7652}" destId="{C9C94E92-B561-4434-85AA-420D6F6A17E8}" srcOrd="0" destOrd="0" presId="urn:microsoft.com/office/officeart/2005/8/layout/orgChart1"/>
    <dgm:cxn modelId="{5CE03CAD-2EAF-466B-BF1E-110F4E9C9F47}" type="presOf" srcId="{FB3B209A-7E6D-4278-AB71-4D76550C7F78}" destId="{185665CE-40C5-43B5-876D-9D3A7D1E69C1}" srcOrd="0" destOrd="0" presId="urn:microsoft.com/office/officeart/2005/8/layout/orgChart1"/>
    <dgm:cxn modelId="{1EE4738C-0CF1-460C-862B-E7A4B7035312}" srcId="{A43A5BD8-2FE0-44FA-8D69-7285C909D2ED}" destId="{03BB4BE8-EBBE-437F-8E15-3E64023DF9F0}" srcOrd="6" destOrd="0" parTransId="{41157B3B-373E-4079-8C98-AB59C67DBF73}" sibTransId="{660BA38A-E4EE-43C9-BA28-ADFFBDA0F490}"/>
    <dgm:cxn modelId="{30C1321D-C83C-44B7-9C5B-D8673A5DFBC3}" srcId="{BFFDD14E-7C1F-484E-89EC-61412C3A83DF}" destId="{D3F6A65B-903F-41BA-AF2F-E2CB56A4CDE7}" srcOrd="2" destOrd="0" parTransId="{09CD8A38-B5BD-44D5-8CA1-99994FC50769}" sibTransId="{43DF5307-17E4-4692-BEE4-5D1188109061}"/>
    <dgm:cxn modelId="{D614021A-A5FD-419D-AE69-5E705BC721C0}" srcId="{A43A5BD8-2FE0-44FA-8D69-7285C909D2ED}" destId="{AD59A9C9-160B-4E5B-A923-7AD8873DE84E}" srcOrd="4" destOrd="0" parTransId="{BA257FA8-2E07-42EB-9C66-1CB096801EEA}" sibTransId="{92CF0099-EC9F-44AF-837F-FF2CC3A6DB77}"/>
    <dgm:cxn modelId="{DC7D72C0-4F78-4D71-8FA6-4B794B10A9FC}" type="presOf" srcId="{C12F7C44-0FFC-4208-960E-EB8BCEFCCEDF}" destId="{0EF81A8F-8183-423F-A29E-4B52F5AD3197}" srcOrd="0" destOrd="0" presId="urn:microsoft.com/office/officeart/2005/8/layout/orgChart1"/>
    <dgm:cxn modelId="{B5CA5C1D-A402-469C-82D0-C42B915CD1BE}" type="presOf" srcId="{03F10969-0198-4B81-9369-BBC0762D86F5}" destId="{039F022D-D1C1-411B-B0D9-6B06FA11B4F3}" srcOrd="1" destOrd="0" presId="urn:microsoft.com/office/officeart/2005/8/layout/orgChart1"/>
    <dgm:cxn modelId="{548829FF-C10C-4888-9C38-FD0F620543DB}" type="presOf" srcId="{3EA7D46A-75C0-48C9-A8D1-FE7D8B2655FC}" destId="{E99F9838-B9D8-4EFF-9568-A2E36B4E8E60}" srcOrd="0" destOrd="0" presId="urn:microsoft.com/office/officeart/2005/8/layout/orgChart1"/>
    <dgm:cxn modelId="{C728E223-8AB0-4DB5-9DF8-83D200DCA1FD}" type="presOf" srcId="{E651778B-352A-4648-9DC3-142749A270E4}" destId="{4A81A0CD-8BEC-4F81-8E78-AA1B0DE2280E}" srcOrd="0" destOrd="0" presId="urn:microsoft.com/office/officeart/2005/8/layout/orgChart1"/>
    <dgm:cxn modelId="{6F7D465B-81F8-4B19-B8A3-4ED73621C156}" type="presOf" srcId="{095173CF-EB79-483E-9B9C-6AB51393DD0F}" destId="{E126B09A-0508-4DD8-BC39-AA6E72451287}" srcOrd="0" destOrd="0" presId="urn:microsoft.com/office/officeart/2005/8/layout/orgChart1"/>
    <dgm:cxn modelId="{C144C4FE-E848-4E53-8BF0-9790769A6206}" srcId="{A43A5BD8-2FE0-44FA-8D69-7285C909D2ED}" destId="{79A72F63-68B2-4DA3-985F-E082A7C60490}" srcOrd="7" destOrd="0" parTransId="{9DEECAD6-F25E-4D5D-AFA1-7A05B47026E5}" sibTransId="{29E9B824-8579-4D2A-88FA-234978C1097C}"/>
    <dgm:cxn modelId="{B6CB414F-71A1-4A37-ACB9-619042A4D70E}" type="presOf" srcId="{F31CEB7B-5524-49AF-8123-7955CF661244}" destId="{E314CD65-8B8F-47AD-BAA7-B81C1B015CAB}" srcOrd="0" destOrd="0" presId="urn:microsoft.com/office/officeart/2005/8/layout/orgChart1"/>
    <dgm:cxn modelId="{862975D9-8CF5-45E6-AE7E-1572383FACA9}" type="presOf" srcId="{B84D7C78-EAC2-4752-AD2F-45620BEA04AB}" destId="{8E37BD14-3065-425E-9C31-D3805DFF9B53}" srcOrd="0" destOrd="0" presId="urn:microsoft.com/office/officeart/2005/8/layout/orgChart1"/>
    <dgm:cxn modelId="{BB5FBCE1-9314-4AD9-B494-876FC83EB218}" type="presOf" srcId="{FC00B0A6-4094-4C76-A142-0206D89BB7C1}" destId="{DEFAE948-98E0-4DC3-81C3-A293E584E2EA}" srcOrd="0" destOrd="0" presId="urn:microsoft.com/office/officeart/2005/8/layout/orgChart1"/>
    <dgm:cxn modelId="{FD0B037E-023C-46DB-80CF-D7515F013150}" srcId="{9E4765F4-19C0-43B8-A014-2A8235911F18}" destId="{C4D927BF-BE1F-4B56-AA65-92C6DD690C15}" srcOrd="2" destOrd="0" parTransId="{12340996-FDF8-455F-B3C7-A7FFC86E0878}" sibTransId="{1DA8EF79-7DDC-46ED-8B91-C5ED56507F34}"/>
    <dgm:cxn modelId="{17A1CA6D-6C04-4795-8C39-06432496671A}" type="presOf" srcId="{34DC9FEA-6D55-484C-9074-E625EC401789}" destId="{8503D0EC-15EA-479C-BF33-513C5A2E0947}" srcOrd="1" destOrd="0" presId="urn:microsoft.com/office/officeart/2005/8/layout/orgChart1"/>
    <dgm:cxn modelId="{7AE6E1C2-2BD0-42A6-9E96-6F242B366387}" type="presOf" srcId="{C70BD1F3-BDA4-4AB4-A4A5-88B1942CA31A}" destId="{3BF42A1F-1EFF-4BBB-B291-11860E3B05C9}" srcOrd="1" destOrd="0" presId="urn:microsoft.com/office/officeart/2005/8/layout/orgChart1"/>
    <dgm:cxn modelId="{496B9811-215C-48EA-9536-3692C1554AD2}" type="presOf" srcId="{5552912A-A625-4488-B35A-8A8FF15BEFB3}" destId="{6F18428F-CF30-4F7A-B7C1-DEBEC7B1D9DF}" srcOrd="0" destOrd="0" presId="urn:microsoft.com/office/officeart/2005/8/layout/orgChart1"/>
    <dgm:cxn modelId="{F9167390-5309-48BE-84A5-48B257271D36}" type="presOf" srcId="{BA257FA8-2E07-42EB-9C66-1CB096801EEA}" destId="{0B151D03-8E27-40B0-8AE1-3B39214F1D05}" srcOrd="0" destOrd="0" presId="urn:microsoft.com/office/officeart/2005/8/layout/orgChart1"/>
    <dgm:cxn modelId="{E4D1D565-BC80-444F-83E9-0F206A2C832B}" type="presOf" srcId="{125D1130-4BF2-4688-99F3-DB2DE3821A5B}" destId="{584656B1-F234-41BC-9974-D74DB1177341}" srcOrd="1" destOrd="0" presId="urn:microsoft.com/office/officeart/2005/8/layout/orgChart1"/>
    <dgm:cxn modelId="{993EBC58-E019-4BBA-9641-D534033C4177}" type="presOf" srcId="{BFFDD14E-7C1F-484E-89EC-61412C3A83DF}" destId="{E03D2674-4C15-4EE9-A8C2-3EB5E9FCED79}" srcOrd="1" destOrd="0" presId="urn:microsoft.com/office/officeart/2005/8/layout/orgChart1"/>
    <dgm:cxn modelId="{75617513-AF92-4FAE-A8C7-C9C1B49DC7C3}" type="presOf" srcId="{125D1130-4BF2-4688-99F3-DB2DE3821A5B}" destId="{0E7B1F32-A2FF-4A06-B874-CFC6E0FD6D6E}" srcOrd="0" destOrd="0" presId="urn:microsoft.com/office/officeart/2005/8/layout/orgChart1"/>
    <dgm:cxn modelId="{FB7F46E7-698B-48F9-9A5D-1EF6C029C9AA}" type="presOf" srcId="{9DEECAD6-F25E-4D5D-AFA1-7A05B47026E5}" destId="{611D0B26-078D-465B-BC1A-12CD0FE1CA03}" srcOrd="0" destOrd="0" presId="urn:microsoft.com/office/officeart/2005/8/layout/orgChart1"/>
    <dgm:cxn modelId="{A8B8572C-0F73-41FA-86ED-DDF2741C465C}" type="presOf" srcId="{B84D7C78-EAC2-4752-AD2F-45620BEA04AB}" destId="{5C5F6B8C-3859-449E-8700-A30AD6E5CB00}" srcOrd="1" destOrd="0" presId="urn:microsoft.com/office/officeart/2005/8/layout/orgChart1"/>
    <dgm:cxn modelId="{6B650F16-FA98-4411-8BA8-41D3EFE92587}" type="presOf" srcId="{953B00F6-EFC0-4B23-9802-DF9A9C8441A0}" destId="{F60426D3-35DD-4A00-925D-83C347E3DE6C}" srcOrd="0" destOrd="0" presId="urn:microsoft.com/office/officeart/2005/8/layout/orgChart1"/>
    <dgm:cxn modelId="{E1F747FD-ACED-4C17-A035-28B897627A71}" type="presOf" srcId="{5D5686B2-B036-46DC-961D-A4A65D16C4C0}" destId="{3EE7C178-3379-4669-9D1A-6ACADE9A9200}" srcOrd="0" destOrd="0" presId="urn:microsoft.com/office/officeart/2005/8/layout/orgChart1"/>
    <dgm:cxn modelId="{4544394E-7BF9-4617-865D-0F30ECD7E65D}" srcId="{BFFDD14E-7C1F-484E-89EC-61412C3A83DF}" destId="{5D5686B2-B036-46DC-961D-A4A65D16C4C0}" srcOrd="0" destOrd="0" parTransId="{EB51B920-362A-4EB8-940A-E7DE68EE818B}" sibTransId="{42B7210D-C970-4F07-8DCC-7868FDCF8392}"/>
    <dgm:cxn modelId="{C5ADD6DD-BE43-48A3-BB53-8C04832FE2B5}" type="presOf" srcId="{EB7B039B-419E-4043-9021-76840D59BED9}" destId="{BCD5587B-A1BE-4BF0-84FC-E680DEBD3BE5}" srcOrd="1" destOrd="0" presId="urn:microsoft.com/office/officeart/2005/8/layout/orgChart1"/>
    <dgm:cxn modelId="{230F4ECB-A1DE-4232-82A3-55044D414537}" type="presOf" srcId="{339B66AB-71DF-45E6-97B3-0051C9499F55}" destId="{7E551F0C-B93C-42BB-BE96-B4120A89BAF1}" srcOrd="0" destOrd="0" presId="urn:microsoft.com/office/officeart/2005/8/layout/orgChart1"/>
    <dgm:cxn modelId="{0CD6D46A-C114-44FB-B5A7-7A62827D2F0E}" srcId="{3EFD2ADD-091D-4738-B1C4-F50E0319EB8B}" destId="{BFFDD14E-7C1F-484E-89EC-61412C3A83DF}" srcOrd="0" destOrd="0" parTransId="{631FA509-AE87-49D2-9660-DEAFB641F4F6}" sibTransId="{0F3C7F81-3982-4DB2-B9F9-C2E6892A88A3}"/>
    <dgm:cxn modelId="{A656FE98-B16E-4337-97EC-98875B21424A}" type="presOf" srcId="{79A72F63-68B2-4DA3-985F-E082A7C60490}" destId="{4A01BA29-8881-41B6-AFC1-F4B13251E797}" srcOrd="1" destOrd="0" presId="urn:microsoft.com/office/officeart/2005/8/layout/orgChart1"/>
    <dgm:cxn modelId="{D6BC4AEB-0011-4CB8-B6A1-425252010104}" type="presOf" srcId="{9E4765F4-19C0-43B8-A014-2A8235911F18}" destId="{30C82369-E56C-4739-B665-559DA5E05026}" srcOrd="1" destOrd="0" presId="urn:microsoft.com/office/officeart/2005/8/layout/orgChart1"/>
    <dgm:cxn modelId="{7ED10004-2CD2-4D64-A582-5A91D6B3C2C7}" srcId="{703C6844-BAEC-4923-9ED2-8A9F120A3C07}" destId="{0CA5DCAC-58A7-4FA0-8E1B-FAAEB68FE5F2}" srcOrd="1" destOrd="0" parTransId="{E0046336-DE22-493B-AF60-8998D57826CE}" sibTransId="{7C1DC4DB-D0E2-463D-AB15-523C0ED8F699}"/>
    <dgm:cxn modelId="{740D24C7-1B14-4F69-8429-04FBE456E032}" srcId="{BFFDD14E-7C1F-484E-89EC-61412C3A83DF}" destId="{001CB011-CFA6-471A-888A-C5337B349B26}" srcOrd="1" destOrd="0" parTransId="{139B015D-FAE0-469E-B5C9-A4B6CB07FC74}" sibTransId="{42F30480-B85B-4F25-A73E-F48974EE42C1}"/>
    <dgm:cxn modelId="{D82173D1-4A51-40C1-993A-34245B8B16D8}" type="presOf" srcId="{0CA5DCAC-58A7-4FA0-8E1B-FAAEB68FE5F2}" destId="{614C1A04-9782-4DC9-BA52-F27EF0BD8B7D}" srcOrd="0" destOrd="0" presId="urn:microsoft.com/office/officeart/2005/8/layout/orgChart1"/>
    <dgm:cxn modelId="{56A2A0FD-B4E3-4E14-9F98-9B2767DB1A88}" type="presOf" srcId="{6773B5E0-CB4E-4D4D-B8A7-1C7DB015589D}" destId="{F8CBD54B-3019-4479-8268-7C2FFD8F9641}" srcOrd="0" destOrd="0" presId="urn:microsoft.com/office/officeart/2005/8/layout/orgChart1"/>
    <dgm:cxn modelId="{C1C5D03C-0F0A-42C9-9B81-0EDE9D0B46C1}" type="presOf" srcId="{0C388516-2D78-4D85-A678-80D1A77152F5}" destId="{A0CB4BCA-A684-474F-9B9A-AD5C72B864B5}" srcOrd="0" destOrd="0" presId="urn:microsoft.com/office/officeart/2005/8/layout/orgChart1"/>
    <dgm:cxn modelId="{B54E2BFF-C377-4DE9-949B-6F9384EBFFF1}" type="presOf" srcId="{789B24F3-59CF-4227-8D38-16A2A845855E}" destId="{2764E6B6-25DB-4074-BE5A-F9A72DE467E7}" srcOrd="1" destOrd="0" presId="urn:microsoft.com/office/officeart/2005/8/layout/orgChart1"/>
    <dgm:cxn modelId="{5CEBEAAD-ECA5-40B4-AA73-B5BD7B31BB56}" type="presOf" srcId="{A43A5BD8-2FE0-44FA-8D69-7285C909D2ED}" destId="{80A154E6-0DD9-4EEC-A034-38EF9CD78B10}" srcOrd="1" destOrd="0" presId="urn:microsoft.com/office/officeart/2005/8/layout/orgChart1"/>
    <dgm:cxn modelId="{A8FB0F49-0EEA-4214-933C-D9E50B11288E}" type="presOf" srcId="{953B00F6-EFC0-4B23-9802-DF9A9C8441A0}" destId="{00EDA1E2-D777-49E2-98FF-B3E5348F0FA8}" srcOrd="1" destOrd="0" presId="urn:microsoft.com/office/officeart/2005/8/layout/orgChart1"/>
    <dgm:cxn modelId="{93A96D50-0B4D-4AF1-8A80-7F648C1C1519}" type="presOf" srcId="{6773B5E0-CB4E-4D4D-B8A7-1C7DB015589D}" destId="{21FD9E33-13D4-4ED1-94AE-91414742443C}" srcOrd="1" destOrd="0" presId="urn:microsoft.com/office/officeart/2005/8/layout/orgChart1"/>
    <dgm:cxn modelId="{D005B082-928C-4723-A963-7F56C297BAD6}" srcId="{703C6844-BAEC-4923-9ED2-8A9F120A3C07}" destId="{953B00F6-EFC0-4B23-9802-DF9A9C8441A0}" srcOrd="2" destOrd="0" parTransId="{912B31C8-CF66-489F-872C-C4284276B92B}" sibTransId="{790F7D7C-D8DD-4138-93A3-A996B6556BBC}"/>
    <dgm:cxn modelId="{854EF0C4-C5B0-4203-B341-3673D1B92C7D}" type="presOf" srcId="{A43A5BD8-2FE0-44FA-8D69-7285C909D2ED}" destId="{8117762B-95E8-4BE8-B600-A27C04E8E264}" srcOrd="0" destOrd="0" presId="urn:microsoft.com/office/officeart/2005/8/layout/orgChart1"/>
    <dgm:cxn modelId="{CA438571-FE18-48C7-8D84-2B4FCB2FF5AC}" type="presOf" srcId="{12340996-FDF8-455F-B3C7-A7FFC86E0878}" destId="{72EEE919-6A60-4A17-AA52-C77A86D226B6}" srcOrd="0" destOrd="0" presId="urn:microsoft.com/office/officeart/2005/8/layout/orgChart1"/>
    <dgm:cxn modelId="{38E4F11C-83D1-4054-A740-5EED9E08404F}" type="presOf" srcId="{C79BD784-DC3D-4C25-B4F3-8C9EBEF92C89}" destId="{C3B15D82-CA5C-4569-ABD6-C78EC794018A}" srcOrd="0" destOrd="0" presId="urn:microsoft.com/office/officeart/2005/8/layout/orgChart1"/>
    <dgm:cxn modelId="{0A596DC7-82B0-4B90-9908-5169A3FF4CA7}" srcId="{C70BD1F3-BDA4-4AB4-A4A5-88B1942CA31A}" destId="{9E4765F4-19C0-43B8-A014-2A8235911F18}" srcOrd="0" destOrd="0" parTransId="{C1600F40-CC45-4C68-A72D-005256D1B552}" sibTransId="{08B384A3-D0BD-46DE-A72B-06F32590E957}"/>
    <dgm:cxn modelId="{789B7084-BB52-432A-B0A7-C581258D47C5}" type="presOf" srcId="{4C320E42-FA9D-4D9C-B79C-18DBA7E501AA}" destId="{16F2D8A6-C611-4D08-9EA7-97B1DDD89AF8}" srcOrd="0" destOrd="0" presId="urn:microsoft.com/office/officeart/2005/8/layout/orgChart1"/>
    <dgm:cxn modelId="{D98D5188-A74E-4A24-9246-5A4676C0EBDE}" type="presOf" srcId="{A7D782CF-C88E-492B-9451-E09EBD47C37D}" destId="{F733885B-F32F-471F-ADC7-FBD3228E8CF1}" srcOrd="0" destOrd="0" presId="urn:microsoft.com/office/officeart/2005/8/layout/orgChart1"/>
    <dgm:cxn modelId="{D212A815-2773-48BF-9358-41EEA70841F9}" type="presOf" srcId="{03BB4BE8-EBBE-437F-8E15-3E64023DF9F0}" destId="{74852887-CA02-4FD4-B2CA-60BFB5BEB5F8}" srcOrd="0" destOrd="0" presId="urn:microsoft.com/office/officeart/2005/8/layout/orgChart1"/>
    <dgm:cxn modelId="{974890B6-6419-418A-B741-8F5799108417}" type="presOf" srcId="{0CA5DCAC-58A7-4FA0-8E1B-FAAEB68FE5F2}" destId="{F99E9FFB-7557-42BD-B71B-89AD92A5995D}" srcOrd="1" destOrd="0" presId="urn:microsoft.com/office/officeart/2005/8/layout/orgChart1"/>
    <dgm:cxn modelId="{3092C8CD-1640-499F-B57D-6D0AB892C8C6}" type="presOf" srcId="{789B24F3-59CF-4227-8D38-16A2A845855E}" destId="{DABC0BA1-C64A-4C27-AEB9-C38E95B46696}" srcOrd="0" destOrd="0" presId="urn:microsoft.com/office/officeart/2005/8/layout/orgChart1"/>
    <dgm:cxn modelId="{52465C4F-1EE7-4B6B-A6F6-7F36996EED10}" type="presOf" srcId="{F622BC7F-B4DD-48A9-BB8B-09811F7B44C5}" destId="{D856A9CB-5929-4CC1-87A9-CC6A721CC197}" srcOrd="0" destOrd="0" presId="urn:microsoft.com/office/officeart/2005/8/layout/orgChart1"/>
    <dgm:cxn modelId="{9014C500-B509-4579-AC48-8CF2D035F725}" type="presOf" srcId="{41157B3B-373E-4079-8C98-AB59C67DBF73}" destId="{19AF5833-4745-4707-AE4F-FCF215AA7364}" srcOrd="0" destOrd="0" presId="urn:microsoft.com/office/officeart/2005/8/layout/orgChart1"/>
    <dgm:cxn modelId="{C0AA02D9-EF9A-4695-8EAA-B31AF390AFE0}" type="presOf" srcId="{BF1397FF-E46A-4457-9DB5-1B44979D8BD2}" destId="{E423C9EE-1C01-4B9A-84D8-BFB2386E51F9}" srcOrd="0" destOrd="0" presId="urn:microsoft.com/office/officeart/2005/8/layout/orgChart1"/>
    <dgm:cxn modelId="{48AD465E-FECA-4C9A-A380-693D40B14BB6}" type="presOf" srcId="{6C67122F-F489-43EC-BB3D-38B84F44B952}" destId="{AF0A4B45-FCE6-410C-B961-CF0C4BE8A18E}" srcOrd="0" destOrd="0" presId="urn:microsoft.com/office/officeart/2005/8/layout/orgChart1"/>
    <dgm:cxn modelId="{89534983-F7B0-44E8-8D3A-CF7519A33355}" type="presOf" srcId="{46000786-8222-4145-BD92-5AE574C4DB74}" destId="{783EC310-2460-4CD3-92EB-FDD3F037DED5}" srcOrd="0" destOrd="0" presId="urn:microsoft.com/office/officeart/2005/8/layout/orgChart1"/>
    <dgm:cxn modelId="{F27B90D3-F31A-4CAB-802A-9AF8890891AF}" srcId="{6773B5E0-CB4E-4D4D-B8A7-1C7DB015589D}" destId="{8ED8A643-B7A7-458A-BCBD-17ACAC243A01}" srcOrd="0" destOrd="0" parTransId="{C12F7C44-0FFC-4208-960E-EB8BCEFCCEDF}" sibTransId="{234ACD26-E844-484C-A0F1-A327BC8D2AFD}"/>
    <dgm:cxn modelId="{2CEE90A3-FDD6-4112-83CB-EF43D02E58E1}" type="presOf" srcId="{03BB4BE8-EBBE-437F-8E15-3E64023DF9F0}" destId="{85B4287F-5B70-473E-9247-F51168A52B6E}" srcOrd="1" destOrd="0" presId="urn:microsoft.com/office/officeart/2005/8/layout/orgChart1"/>
    <dgm:cxn modelId="{988620D9-C92D-49DD-85E4-0E60344D2731}" srcId="{A43A5BD8-2FE0-44FA-8D69-7285C909D2ED}" destId="{34DC9FEA-6D55-484C-9074-E625EC401789}" srcOrd="2" destOrd="0" parTransId="{F5503754-B098-4DA0-AA9A-E77AC293FB66}" sibTransId="{92C1EE2C-7753-4D2C-930F-585590706C68}"/>
    <dgm:cxn modelId="{284248E7-F832-49B6-9267-4AF065EAB1AB}" type="presOf" srcId="{61608989-F7DA-47C8-B9D7-B611F4A911C4}" destId="{6C2A4DEF-897D-4666-BD4F-6E5B3730C25C}" srcOrd="0" destOrd="0" presId="urn:microsoft.com/office/officeart/2005/8/layout/orgChart1"/>
    <dgm:cxn modelId="{850D37D0-5EAC-4552-BB44-9EA94EA60CCA}" srcId="{953B00F6-EFC0-4B23-9802-DF9A9C8441A0}" destId="{735711B8-1013-42C1-A72B-A37748F359CE}" srcOrd="1" destOrd="0" parTransId="{B413D27C-67C4-4795-A209-69680AE7B358}" sibTransId="{8D374DBE-22A6-4CC5-AFA2-DCF3132907D0}"/>
    <dgm:cxn modelId="{2810ACBA-E495-45F4-A146-00D961C60305}" type="presParOf" srcId="{C5394EB6-AF96-4257-8AF3-3B99050BA3A3}" destId="{483B2FCF-5158-4BA2-90EE-459A46CB1CCE}" srcOrd="0" destOrd="0" presId="urn:microsoft.com/office/officeart/2005/8/layout/orgChart1"/>
    <dgm:cxn modelId="{130951A3-0373-4018-94AB-AA6986890B70}" type="presParOf" srcId="{483B2FCF-5158-4BA2-90EE-459A46CB1CCE}" destId="{244D1670-35FD-40FB-AF39-90818939C72C}" srcOrd="0" destOrd="0" presId="urn:microsoft.com/office/officeart/2005/8/layout/orgChart1"/>
    <dgm:cxn modelId="{AF0FF08F-7268-438D-91D1-6BA759D29D16}" type="presParOf" srcId="{244D1670-35FD-40FB-AF39-90818939C72C}" destId="{F6AC236D-9169-4C92-BFDC-1CC710BC55E6}" srcOrd="0" destOrd="0" presId="urn:microsoft.com/office/officeart/2005/8/layout/orgChart1"/>
    <dgm:cxn modelId="{9A04EAA9-3DE0-4A20-8EC7-21DD6F92836F}" type="presParOf" srcId="{244D1670-35FD-40FB-AF39-90818939C72C}" destId="{26A4F11B-4CAF-4D80-B80C-983D5C2AF4A5}" srcOrd="1" destOrd="0" presId="urn:microsoft.com/office/officeart/2005/8/layout/orgChart1"/>
    <dgm:cxn modelId="{9FCC0E70-A0D8-42FD-AFC8-B3DA70019071}" type="presParOf" srcId="{483B2FCF-5158-4BA2-90EE-459A46CB1CCE}" destId="{9C020AF4-89A3-40CA-A275-8D1CBA492F38}" srcOrd="1" destOrd="0" presId="urn:microsoft.com/office/officeart/2005/8/layout/orgChart1"/>
    <dgm:cxn modelId="{72159C4F-3C83-4822-8AA6-9F9BFE546139}" type="presParOf" srcId="{9C020AF4-89A3-40CA-A275-8D1CBA492F38}" destId="{71F2EA50-0F35-4ED1-8660-26F003EE994C}" srcOrd="0" destOrd="0" presId="urn:microsoft.com/office/officeart/2005/8/layout/orgChart1"/>
    <dgm:cxn modelId="{2F8B4099-0ABD-4865-8BCD-98C3C4C2A106}" type="presParOf" srcId="{9C020AF4-89A3-40CA-A275-8D1CBA492F38}" destId="{FBA45026-E234-4616-8F6B-0A68786E1874}" srcOrd="1" destOrd="0" presId="urn:microsoft.com/office/officeart/2005/8/layout/orgChart1"/>
    <dgm:cxn modelId="{24D8A7B7-ED1A-4F43-B8F6-077C87915ADD}" type="presParOf" srcId="{FBA45026-E234-4616-8F6B-0A68786E1874}" destId="{B6563372-CAD7-401F-9153-2391DF8345DA}" srcOrd="0" destOrd="0" presId="urn:microsoft.com/office/officeart/2005/8/layout/orgChart1"/>
    <dgm:cxn modelId="{772A9883-7655-4AEA-945B-644CF4A522BB}" type="presParOf" srcId="{B6563372-CAD7-401F-9153-2391DF8345DA}" destId="{783EC310-2460-4CD3-92EB-FDD3F037DED5}" srcOrd="0" destOrd="0" presId="urn:microsoft.com/office/officeart/2005/8/layout/orgChart1"/>
    <dgm:cxn modelId="{3026CE6D-CF95-4FDE-8384-04F339D149ED}" type="presParOf" srcId="{B6563372-CAD7-401F-9153-2391DF8345DA}" destId="{5EB9911E-275D-40A8-B96C-B5C9D2F59B36}" srcOrd="1" destOrd="0" presId="urn:microsoft.com/office/officeart/2005/8/layout/orgChart1"/>
    <dgm:cxn modelId="{D8B9AF2E-616D-4B3D-B7DD-9CEF68B73C06}" type="presParOf" srcId="{FBA45026-E234-4616-8F6B-0A68786E1874}" destId="{B205D7E9-58F2-4EE5-84F5-22FAB63BA66D}" srcOrd="1" destOrd="0" presId="urn:microsoft.com/office/officeart/2005/8/layout/orgChart1"/>
    <dgm:cxn modelId="{A7A292AD-1CB4-4EBD-BA1E-514C76171520}" type="presParOf" srcId="{B205D7E9-58F2-4EE5-84F5-22FAB63BA66D}" destId="{6CE5E734-C910-4821-809D-8BD478554FA2}" srcOrd="0" destOrd="0" presId="urn:microsoft.com/office/officeart/2005/8/layout/orgChart1"/>
    <dgm:cxn modelId="{4E33F9CD-71BB-4CFA-83BA-44E252B503BD}" type="presParOf" srcId="{B205D7E9-58F2-4EE5-84F5-22FAB63BA66D}" destId="{12A4A04E-4CB7-4393-AC91-F94C776F6420}" srcOrd="1" destOrd="0" presId="urn:microsoft.com/office/officeart/2005/8/layout/orgChart1"/>
    <dgm:cxn modelId="{7338E261-8160-4C55-9BEE-DFCD5CFA6572}" type="presParOf" srcId="{12A4A04E-4CB7-4393-AC91-F94C776F6420}" destId="{898F750C-9050-4A9B-9DE4-33F15C07B0CD}" srcOrd="0" destOrd="0" presId="urn:microsoft.com/office/officeart/2005/8/layout/orgChart1"/>
    <dgm:cxn modelId="{9E42685F-9F2C-4956-946A-70F4F53D09B2}" type="presParOf" srcId="{898F750C-9050-4A9B-9DE4-33F15C07B0CD}" destId="{70A4D972-5FCD-42A9-9068-04B2BC923B3A}" srcOrd="0" destOrd="0" presId="urn:microsoft.com/office/officeart/2005/8/layout/orgChart1"/>
    <dgm:cxn modelId="{84699C46-896D-4F34-8B79-6742487BB003}" type="presParOf" srcId="{898F750C-9050-4A9B-9DE4-33F15C07B0CD}" destId="{604A7F4D-EC26-473D-A8F5-39148BA55F38}" srcOrd="1" destOrd="0" presId="urn:microsoft.com/office/officeart/2005/8/layout/orgChart1"/>
    <dgm:cxn modelId="{340E8324-6A30-45E5-9DFA-7DC9F855FD2B}" type="presParOf" srcId="{12A4A04E-4CB7-4393-AC91-F94C776F6420}" destId="{5EDCA976-A3A5-43A2-A316-5ED64682F636}" srcOrd="1" destOrd="0" presId="urn:microsoft.com/office/officeart/2005/8/layout/orgChart1"/>
    <dgm:cxn modelId="{9D551E0D-8E04-4513-93C4-E4FB6A16D2BF}" type="presParOf" srcId="{5EDCA976-A3A5-43A2-A316-5ED64682F636}" destId="{16F2D8A6-C611-4D08-9EA7-97B1DDD89AF8}" srcOrd="0" destOrd="0" presId="urn:microsoft.com/office/officeart/2005/8/layout/orgChart1"/>
    <dgm:cxn modelId="{D4B84500-11BC-4746-912A-977C2028FA69}" type="presParOf" srcId="{5EDCA976-A3A5-43A2-A316-5ED64682F636}" destId="{87B1BF73-CEDD-4967-8871-C2F9217A0F3A}" srcOrd="1" destOrd="0" presId="urn:microsoft.com/office/officeart/2005/8/layout/orgChart1"/>
    <dgm:cxn modelId="{A8DB6E01-0029-4231-86FC-F272C4ACF6F0}" type="presParOf" srcId="{87B1BF73-CEDD-4967-8871-C2F9217A0F3A}" destId="{9D79C903-7D6B-49E4-99BA-4EC0026BD967}" srcOrd="0" destOrd="0" presId="urn:microsoft.com/office/officeart/2005/8/layout/orgChart1"/>
    <dgm:cxn modelId="{222EC8BB-4A81-4475-A8FC-634096E67EC3}" type="presParOf" srcId="{9D79C903-7D6B-49E4-99BA-4EC0026BD967}" destId="{6C2A4DEF-897D-4666-BD4F-6E5B3730C25C}" srcOrd="0" destOrd="0" presId="urn:microsoft.com/office/officeart/2005/8/layout/orgChart1"/>
    <dgm:cxn modelId="{7264D7C4-1E1F-4E8F-830A-930B5021F7F4}" type="presParOf" srcId="{9D79C903-7D6B-49E4-99BA-4EC0026BD967}" destId="{FEA92662-36FD-4CC1-83B3-84EA74191025}" srcOrd="1" destOrd="0" presId="urn:microsoft.com/office/officeart/2005/8/layout/orgChart1"/>
    <dgm:cxn modelId="{0290DD18-3640-4100-924E-784BE0B82661}" type="presParOf" srcId="{87B1BF73-CEDD-4967-8871-C2F9217A0F3A}" destId="{BD8F799F-5F8D-4E45-BB27-E89C30FC39D4}" srcOrd="1" destOrd="0" presId="urn:microsoft.com/office/officeart/2005/8/layout/orgChart1"/>
    <dgm:cxn modelId="{3A94A731-3250-4FB8-82A5-5E6A86A70105}" type="presParOf" srcId="{BD8F799F-5F8D-4E45-BB27-E89C30FC39D4}" destId="{DEFAE948-98E0-4DC3-81C3-A293E584E2EA}" srcOrd="0" destOrd="0" presId="urn:microsoft.com/office/officeart/2005/8/layout/orgChart1"/>
    <dgm:cxn modelId="{591B4BAE-1B3F-404B-A6A2-BC496986CA5C}" type="presParOf" srcId="{BD8F799F-5F8D-4E45-BB27-E89C30FC39D4}" destId="{DA3FE70A-7C3E-46DC-A69E-DC787844BF12}" srcOrd="1" destOrd="0" presId="urn:microsoft.com/office/officeart/2005/8/layout/orgChart1"/>
    <dgm:cxn modelId="{80D31EDA-2B7E-475E-BD26-E55068BBEA9D}" type="presParOf" srcId="{DA3FE70A-7C3E-46DC-A69E-DC787844BF12}" destId="{CE29B985-2869-4D96-8F13-C8ED07D018E9}" srcOrd="0" destOrd="0" presId="urn:microsoft.com/office/officeart/2005/8/layout/orgChart1"/>
    <dgm:cxn modelId="{6CEE1AE7-0D53-496D-B24F-325455DCDE6E}" type="presParOf" srcId="{CE29B985-2869-4D96-8F13-C8ED07D018E9}" destId="{F2AF3F48-248C-4A65-8640-FC8466252A26}" srcOrd="0" destOrd="0" presId="urn:microsoft.com/office/officeart/2005/8/layout/orgChart1"/>
    <dgm:cxn modelId="{C432E4E5-37AB-4502-AA37-D9AE99BE64B2}" type="presParOf" srcId="{CE29B985-2869-4D96-8F13-C8ED07D018E9}" destId="{0E68D581-D784-4CBA-9BE9-D91ADCBF104A}" srcOrd="1" destOrd="0" presId="urn:microsoft.com/office/officeart/2005/8/layout/orgChart1"/>
    <dgm:cxn modelId="{934B7C90-BD50-4D06-868F-C021936F21BD}" type="presParOf" srcId="{DA3FE70A-7C3E-46DC-A69E-DC787844BF12}" destId="{80834246-0746-469C-895D-F34613640E60}" srcOrd="1" destOrd="0" presId="urn:microsoft.com/office/officeart/2005/8/layout/orgChart1"/>
    <dgm:cxn modelId="{5F296343-DF38-42BD-B490-EEDB8A6FF6EA}" type="presParOf" srcId="{DA3FE70A-7C3E-46DC-A69E-DC787844BF12}" destId="{8524FA39-1D44-443B-95DE-02B9B5B7BDEC}" srcOrd="2" destOrd="0" presId="urn:microsoft.com/office/officeart/2005/8/layout/orgChart1"/>
    <dgm:cxn modelId="{5776DBCB-0AB3-4D00-9939-17CF2DE5CD1D}" type="presParOf" srcId="{BD8F799F-5F8D-4E45-BB27-E89C30FC39D4}" destId="{09665178-22DF-456D-A6BC-12EB751F31BD}" srcOrd="2" destOrd="0" presId="urn:microsoft.com/office/officeart/2005/8/layout/orgChart1"/>
    <dgm:cxn modelId="{6DE64630-AC40-4D8C-B090-EC9792E7C819}" type="presParOf" srcId="{BD8F799F-5F8D-4E45-BB27-E89C30FC39D4}" destId="{DA069F0C-1CD6-4988-B757-224EB0910F20}" srcOrd="3" destOrd="0" presId="urn:microsoft.com/office/officeart/2005/8/layout/orgChart1"/>
    <dgm:cxn modelId="{1D205202-1C4D-49FD-B7ED-B0CABE0BA500}" type="presParOf" srcId="{DA069F0C-1CD6-4988-B757-224EB0910F20}" destId="{07160B38-4710-4A87-90DA-473C1381C510}" srcOrd="0" destOrd="0" presId="urn:microsoft.com/office/officeart/2005/8/layout/orgChart1"/>
    <dgm:cxn modelId="{50DDDDCB-6ABD-4492-8B32-4A6F937BD5FE}" type="presParOf" srcId="{07160B38-4710-4A87-90DA-473C1381C510}" destId="{F4D3111A-9A31-47A9-949B-6C3512FD40FC}" srcOrd="0" destOrd="0" presId="urn:microsoft.com/office/officeart/2005/8/layout/orgChart1"/>
    <dgm:cxn modelId="{AE9743AF-DEF0-43F4-B559-443B379D939B}" type="presParOf" srcId="{07160B38-4710-4A87-90DA-473C1381C510}" destId="{50BF17EC-12C5-482F-9139-8A8E1BB990DF}" srcOrd="1" destOrd="0" presId="urn:microsoft.com/office/officeart/2005/8/layout/orgChart1"/>
    <dgm:cxn modelId="{177C457A-E257-4A0E-9BCF-1818A46F8806}" type="presParOf" srcId="{DA069F0C-1CD6-4988-B757-224EB0910F20}" destId="{EB5921F1-C852-4DBF-9C33-51C1525AEA40}" srcOrd="1" destOrd="0" presId="urn:microsoft.com/office/officeart/2005/8/layout/orgChart1"/>
    <dgm:cxn modelId="{1A95B2C4-F8AB-4AFC-8F32-160AF73DB14D}" type="presParOf" srcId="{DA069F0C-1CD6-4988-B757-224EB0910F20}" destId="{62734460-7946-4FE4-8FB9-E5D13844A9DB}" srcOrd="2" destOrd="0" presId="urn:microsoft.com/office/officeart/2005/8/layout/orgChart1"/>
    <dgm:cxn modelId="{A4B4DC99-D605-4DE7-9572-5E5412C79FB5}" type="presParOf" srcId="{87B1BF73-CEDD-4967-8871-C2F9217A0F3A}" destId="{CE62E1A2-7423-4777-A228-DA02558E1ECE}" srcOrd="2" destOrd="0" presId="urn:microsoft.com/office/officeart/2005/8/layout/orgChart1"/>
    <dgm:cxn modelId="{39C79440-B5E0-4603-8FEC-4298B5461F35}" type="presParOf" srcId="{5EDCA976-A3A5-43A2-A316-5ED64682F636}" destId="{F733885B-F32F-471F-ADC7-FBD3228E8CF1}" srcOrd="2" destOrd="0" presId="urn:microsoft.com/office/officeart/2005/8/layout/orgChart1"/>
    <dgm:cxn modelId="{CD3F2F16-44D8-4888-9D8F-FD7C4907A279}" type="presParOf" srcId="{5EDCA976-A3A5-43A2-A316-5ED64682F636}" destId="{10D97550-63F7-41B5-AC8A-7E91EB1AE08F}" srcOrd="3" destOrd="0" presId="urn:microsoft.com/office/officeart/2005/8/layout/orgChart1"/>
    <dgm:cxn modelId="{85F91326-0F7E-4576-9B51-9FD15DAE79DF}" type="presParOf" srcId="{10D97550-63F7-41B5-AC8A-7E91EB1AE08F}" destId="{C61DF3E2-B328-4FA0-A74F-BCD1C3BFA420}" srcOrd="0" destOrd="0" presId="urn:microsoft.com/office/officeart/2005/8/layout/orgChart1"/>
    <dgm:cxn modelId="{707F8C31-5B96-4740-8D0A-893EAC6CF6C8}" type="presParOf" srcId="{C61DF3E2-B328-4FA0-A74F-BCD1C3BFA420}" destId="{388C8211-C2B2-45BA-A842-E230832525B9}" srcOrd="0" destOrd="0" presId="urn:microsoft.com/office/officeart/2005/8/layout/orgChart1"/>
    <dgm:cxn modelId="{86D2713B-EE57-4A18-9177-FB0967A43AA5}" type="presParOf" srcId="{C61DF3E2-B328-4FA0-A74F-BCD1C3BFA420}" destId="{3BF42A1F-1EFF-4BBB-B291-11860E3B05C9}" srcOrd="1" destOrd="0" presId="urn:microsoft.com/office/officeart/2005/8/layout/orgChart1"/>
    <dgm:cxn modelId="{C1F56B6B-A969-43CA-95F7-8AA337F54D70}" type="presParOf" srcId="{10D97550-63F7-41B5-AC8A-7E91EB1AE08F}" destId="{62C4606B-972F-4330-AA65-8FC7BEF8C334}" srcOrd="1" destOrd="0" presId="urn:microsoft.com/office/officeart/2005/8/layout/orgChart1"/>
    <dgm:cxn modelId="{CDE7C788-AE0F-4AA9-994A-E4EA81498610}" type="presParOf" srcId="{62C4606B-972F-4330-AA65-8FC7BEF8C334}" destId="{D11DBF61-B7CF-4554-9274-17102A112673}" srcOrd="0" destOrd="0" presId="urn:microsoft.com/office/officeart/2005/8/layout/orgChart1"/>
    <dgm:cxn modelId="{7A08CA4C-5529-4C41-9570-F7C6C79F611D}" type="presParOf" srcId="{62C4606B-972F-4330-AA65-8FC7BEF8C334}" destId="{11D69E7D-0701-4663-B66E-8CD0086D88C0}" srcOrd="1" destOrd="0" presId="urn:microsoft.com/office/officeart/2005/8/layout/orgChart1"/>
    <dgm:cxn modelId="{8A9CEB3B-E7E8-4783-8F69-650EFDDAA8B5}" type="presParOf" srcId="{11D69E7D-0701-4663-B66E-8CD0086D88C0}" destId="{292F504D-DD5A-43F9-A33E-2630967CE1CC}" srcOrd="0" destOrd="0" presId="urn:microsoft.com/office/officeart/2005/8/layout/orgChart1"/>
    <dgm:cxn modelId="{4176D9D9-B9AF-4B75-AF0B-6613F3E06310}" type="presParOf" srcId="{292F504D-DD5A-43F9-A33E-2630967CE1CC}" destId="{8E5B3B25-A2CD-486C-9B52-C5666D84C02C}" srcOrd="0" destOrd="0" presId="urn:microsoft.com/office/officeart/2005/8/layout/orgChart1"/>
    <dgm:cxn modelId="{EB9B0E29-E867-4CE4-A349-2DDB796C04EA}" type="presParOf" srcId="{292F504D-DD5A-43F9-A33E-2630967CE1CC}" destId="{30C82369-E56C-4739-B665-559DA5E05026}" srcOrd="1" destOrd="0" presId="urn:microsoft.com/office/officeart/2005/8/layout/orgChart1"/>
    <dgm:cxn modelId="{1DED13A7-39AB-49FB-AF41-F79188A61F72}" type="presParOf" srcId="{11D69E7D-0701-4663-B66E-8CD0086D88C0}" destId="{29D08000-1AFD-4529-A9C9-538102533E82}" srcOrd="1" destOrd="0" presId="urn:microsoft.com/office/officeart/2005/8/layout/orgChart1"/>
    <dgm:cxn modelId="{613C319D-7D5D-4051-A40A-E833626FA297}" type="presParOf" srcId="{29D08000-1AFD-4529-A9C9-538102533E82}" destId="{2F24D5CB-605D-473C-A8A9-D4C663E4ADC6}" srcOrd="0" destOrd="0" presId="urn:microsoft.com/office/officeart/2005/8/layout/orgChart1"/>
    <dgm:cxn modelId="{2143998E-2D73-466E-A467-AD569201014D}" type="presParOf" srcId="{29D08000-1AFD-4529-A9C9-538102533E82}" destId="{B62AAD3D-0674-4061-81FD-0FA0AB5ABE43}" srcOrd="1" destOrd="0" presId="urn:microsoft.com/office/officeart/2005/8/layout/orgChart1"/>
    <dgm:cxn modelId="{08C00E73-5112-4F79-8792-E3FB094F8A39}" type="presParOf" srcId="{B62AAD3D-0674-4061-81FD-0FA0AB5ABE43}" destId="{107D36AC-65FB-423D-A865-69C69375A267}" srcOrd="0" destOrd="0" presId="urn:microsoft.com/office/officeart/2005/8/layout/orgChart1"/>
    <dgm:cxn modelId="{F64039D2-FFB0-4C6C-BCF9-CD2382DAC983}" type="presParOf" srcId="{107D36AC-65FB-423D-A865-69C69375A267}" destId="{BF56B5CE-DA30-478C-9DBA-092457374176}" srcOrd="0" destOrd="0" presId="urn:microsoft.com/office/officeart/2005/8/layout/orgChart1"/>
    <dgm:cxn modelId="{69228857-9357-4D62-8C31-84F2D1A16FC5}" type="presParOf" srcId="{107D36AC-65FB-423D-A865-69C69375A267}" destId="{7FFB59D8-018F-4731-A208-479BEBAFB80C}" srcOrd="1" destOrd="0" presId="urn:microsoft.com/office/officeart/2005/8/layout/orgChart1"/>
    <dgm:cxn modelId="{5D756C87-7D8A-43E3-BAC4-F6338EFC6DDC}" type="presParOf" srcId="{B62AAD3D-0674-4061-81FD-0FA0AB5ABE43}" destId="{D0F7D13B-7C61-40DC-A156-F94DC467708D}" srcOrd="1" destOrd="0" presId="urn:microsoft.com/office/officeart/2005/8/layout/orgChart1"/>
    <dgm:cxn modelId="{CBE97419-3A60-48A4-BB3D-414FAC769CC2}" type="presParOf" srcId="{B62AAD3D-0674-4061-81FD-0FA0AB5ABE43}" destId="{2ED237AE-02B2-408D-898F-C92DCFE082BE}" srcOrd="2" destOrd="0" presId="urn:microsoft.com/office/officeart/2005/8/layout/orgChart1"/>
    <dgm:cxn modelId="{48C8575D-F2B6-4FFA-B459-F8462ABB52D2}" type="presParOf" srcId="{29D08000-1AFD-4529-A9C9-538102533E82}" destId="{F142F65B-B147-425B-9AC8-0AE117583F5E}" srcOrd="2" destOrd="0" presId="urn:microsoft.com/office/officeart/2005/8/layout/orgChart1"/>
    <dgm:cxn modelId="{C54090B2-E7BE-40F1-945B-4455E7DB8E72}" type="presParOf" srcId="{29D08000-1AFD-4529-A9C9-538102533E82}" destId="{CDC33576-6CB2-4B9F-8441-CD7B48C42DFD}" srcOrd="3" destOrd="0" presId="urn:microsoft.com/office/officeart/2005/8/layout/orgChart1"/>
    <dgm:cxn modelId="{CA659E0D-59F2-4CF3-B9C6-F6524C6DED08}" type="presParOf" srcId="{CDC33576-6CB2-4B9F-8441-CD7B48C42DFD}" destId="{8E42EA76-61BA-4990-8AEB-D03DA7E288F3}" srcOrd="0" destOrd="0" presId="urn:microsoft.com/office/officeart/2005/8/layout/orgChart1"/>
    <dgm:cxn modelId="{EB86E725-01BE-4943-8980-3EA90BB39857}" type="presParOf" srcId="{8E42EA76-61BA-4990-8AEB-D03DA7E288F3}" destId="{1CCCF7D8-67EF-4067-8459-4F7716FC25F2}" srcOrd="0" destOrd="0" presId="urn:microsoft.com/office/officeart/2005/8/layout/orgChart1"/>
    <dgm:cxn modelId="{82003AB8-1519-4DFA-8374-9F3E36C2D7E3}" type="presParOf" srcId="{8E42EA76-61BA-4990-8AEB-D03DA7E288F3}" destId="{BCD5587B-A1BE-4BF0-84FC-E680DEBD3BE5}" srcOrd="1" destOrd="0" presId="urn:microsoft.com/office/officeart/2005/8/layout/orgChart1"/>
    <dgm:cxn modelId="{316D97C3-B166-4E0A-9A3E-932852A2D974}" type="presParOf" srcId="{CDC33576-6CB2-4B9F-8441-CD7B48C42DFD}" destId="{2B261726-B624-42F8-9869-161BC8C05E18}" srcOrd="1" destOrd="0" presId="urn:microsoft.com/office/officeart/2005/8/layout/orgChart1"/>
    <dgm:cxn modelId="{94FC231D-1D30-4601-B549-240C8A6CF940}" type="presParOf" srcId="{CDC33576-6CB2-4B9F-8441-CD7B48C42DFD}" destId="{0940D2CC-1D65-4C86-B6F8-652C4383012B}" srcOrd="2" destOrd="0" presId="urn:microsoft.com/office/officeart/2005/8/layout/orgChart1"/>
    <dgm:cxn modelId="{C62F3C4C-E24F-4731-A108-6163853C44BB}" type="presParOf" srcId="{29D08000-1AFD-4529-A9C9-538102533E82}" destId="{72EEE919-6A60-4A17-AA52-C77A86D226B6}" srcOrd="4" destOrd="0" presId="urn:microsoft.com/office/officeart/2005/8/layout/orgChart1"/>
    <dgm:cxn modelId="{A1A77218-E347-438F-B621-270C92CBDBD6}" type="presParOf" srcId="{29D08000-1AFD-4529-A9C9-538102533E82}" destId="{058E7AFC-94B6-4D6B-ACD8-D674E189FE9E}" srcOrd="5" destOrd="0" presId="urn:microsoft.com/office/officeart/2005/8/layout/orgChart1"/>
    <dgm:cxn modelId="{D81199ED-E0E6-4854-9962-BA004F081C7E}" type="presParOf" srcId="{058E7AFC-94B6-4D6B-ACD8-D674E189FE9E}" destId="{83503E23-11EA-4046-88C9-0DFD96F7112F}" srcOrd="0" destOrd="0" presId="urn:microsoft.com/office/officeart/2005/8/layout/orgChart1"/>
    <dgm:cxn modelId="{4C907294-256C-4295-AE69-3ED71DB09762}" type="presParOf" srcId="{83503E23-11EA-4046-88C9-0DFD96F7112F}" destId="{CB02E8A8-246E-4825-A507-7EABF154C545}" srcOrd="0" destOrd="0" presId="urn:microsoft.com/office/officeart/2005/8/layout/orgChart1"/>
    <dgm:cxn modelId="{291B6005-9A58-4A60-901E-FE80920AAC84}" type="presParOf" srcId="{83503E23-11EA-4046-88C9-0DFD96F7112F}" destId="{946F500C-AD30-4878-BA77-3ECBE84A4B8E}" srcOrd="1" destOrd="0" presId="urn:microsoft.com/office/officeart/2005/8/layout/orgChart1"/>
    <dgm:cxn modelId="{3A0D176F-DDE8-479D-B4E7-6A596859D52C}" type="presParOf" srcId="{058E7AFC-94B6-4D6B-ACD8-D674E189FE9E}" destId="{E67938C5-3D9A-4C6E-8C3E-DC50DD7C7C8D}" srcOrd="1" destOrd="0" presId="urn:microsoft.com/office/officeart/2005/8/layout/orgChart1"/>
    <dgm:cxn modelId="{9A039B9D-7541-48D3-A8FC-B237A8567222}" type="presParOf" srcId="{058E7AFC-94B6-4D6B-ACD8-D674E189FE9E}" destId="{5B3E4206-18AA-40CE-8A7F-1209A1B7F753}" srcOrd="2" destOrd="0" presId="urn:microsoft.com/office/officeart/2005/8/layout/orgChart1"/>
    <dgm:cxn modelId="{B4FB8DC9-78BE-4AB9-B158-7983B23429BB}" type="presParOf" srcId="{29D08000-1AFD-4529-A9C9-538102533E82}" destId="{714A055E-3575-4DB0-82ED-AEED252DBC9E}" srcOrd="6" destOrd="0" presId="urn:microsoft.com/office/officeart/2005/8/layout/orgChart1"/>
    <dgm:cxn modelId="{228E78EC-F23F-4AA0-8FCD-8C4A4436EE38}" type="presParOf" srcId="{29D08000-1AFD-4529-A9C9-538102533E82}" destId="{94D46CBE-563E-430E-9098-8DB395F51AEA}" srcOrd="7" destOrd="0" presId="urn:microsoft.com/office/officeart/2005/8/layout/orgChart1"/>
    <dgm:cxn modelId="{D537A50F-F856-48D1-8319-A120E1896B15}" type="presParOf" srcId="{94D46CBE-563E-430E-9098-8DB395F51AEA}" destId="{0B1476D3-98DA-4B76-81FE-95C056D317E5}" srcOrd="0" destOrd="0" presId="urn:microsoft.com/office/officeart/2005/8/layout/orgChart1"/>
    <dgm:cxn modelId="{3EFD8B3B-6D93-4320-B8A9-0689A35A0FA3}" type="presParOf" srcId="{0B1476D3-98DA-4B76-81FE-95C056D317E5}" destId="{F03E2B07-CAD0-4CB4-A7E3-C9A4EB3FE2D1}" srcOrd="0" destOrd="0" presId="urn:microsoft.com/office/officeart/2005/8/layout/orgChart1"/>
    <dgm:cxn modelId="{B1ADFF92-A1FD-4E0E-AB4E-8B313B7C4030}" type="presParOf" srcId="{0B1476D3-98DA-4B76-81FE-95C056D317E5}" destId="{7E68CD2D-5CA2-41E4-93C8-FBDBAF90163C}" srcOrd="1" destOrd="0" presId="urn:microsoft.com/office/officeart/2005/8/layout/orgChart1"/>
    <dgm:cxn modelId="{8575DA50-B7A2-4723-8926-2CFC2B271725}" type="presParOf" srcId="{94D46CBE-563E-430E-9098-8DB395F51AEA}" destId="{25464C28-E1D6-44D9-9F30-772D720271D4}" srcOrd="1" destOrd="0" presId="urn:microsoft.com/office/officeart/2005/8/layout/orgChart1"/>
    <dgm:cxn modelId="{5501A86F-CFA8-4757-B900-ED66AF937F56}" type="presParOf" srcId="{94D46CBE-563E-430E-9098-8DB395F51AEA}" destId="{5ED191AE-5E6B-48A6-AE5D-C5CBF5C51C30}" srcOrd="2" destOrd="0" presId="urn:microsoft.com/office/officeart/2005/8/layout/orgChart1"/>
    <dgm:cxn modelId="{04B93223-A412-4E91-87D4-00E15F0B92D9}" type="presParOf" srcId="{11D69E7D-0701-4663-B66E-8CD0086D88C0}" destId="{CB48D2C1-16CF-47C0-8517-20ED0513EE89}" srcOrd="2" destOrd="0" presId="urn:microsoft.com/office/officeart/2005/8/layout/orgChart1"/>
    <dgm:cxn modelId="{5FEA98E0-B40B-45F5-BDB0-AED531FDC1EB}" type="presParOf" srcId="{10D97550-63F7-41B5-AC8A-7E91EB1AE08F}" destId="{D2EF8AEC-8F01-4DFE-9AEA-60E5C7E9C8C6}" srcOrd="2" destOrd="0" presId="urn:microsoft.com/office/officeart/2005/8/layout/orgChart1"/>
    <dgm:cxn modelId="{25A9FE80-FA93-4527-939B-6EE3176C6F90}" type="presParOf" srcId="{5EDCA976-A3A5-43A2-A316-5ED64682F636}" destId="{185665CE-40C5-43B5-876D-9D3A7D1E69C1}" srcOrd="4" destOrd="0" presId="urn:microsoft.com/office/officeart/2005/8/layout/orgChart1"/>
    <dgm:cxn modelId="{36690E93-9530-4278-ACEB-5817DB0C91FC}" type="presParOf" srcId="{5EDCA976-A3A5-43A2-A316-5ED64682F636}" destId="{09A57FD4-9D52-4E79-BCA6-90091CB58B90}" srcOrd="5" destOrd="0" presId="urn:microsoft.com/office/officeart/2005/8/layout/orgChart1"/>
    <dgm:cxn modelId="{759AD682-07BA-4B92-AB93-A8EE08777A22}" type="presParOf" srcId="{09A57FD4-9D52-4E79-BCA6-90091CB58B90}" destId="{BBCC1EDE-D24D-4E1C-AB67-22243EFBFEF0}" srcOrd="0" destOrd="0" presId="urn:microsoft.com/office/officeart/2005/8/layout/orgChart1"/>
    <dgm:cxn modelId="{3FE08FA8-8C10-4855-9EA3-E69709D218C8}" type="presParOf" srcId="{BBCC1EDE-D24D-4E1C-AB67-22243EFBFEF0}" destId="{E19B79C3-AAD5-4F75-8C6C-10F2B3B6A997}" srcOrd="0" destOrd="0" presId="urn:microsoft.com/office/officeart/2005/8/layout/orgChart1"/>
    <dgm:cxn modelId="{591594A9-5926-42B8-A9B5-B31F9306CEB0}" type="presParOf" srcId="{BBCC1EDE-D24D-4E1C-AB67-22243EFBFEF0}" destId="{95303843-DD1F-456A-85A2-1925F260FDD1}" srcOrd="1" destOrd="0" presId="urn:microsoft.com/office/officeart/2005/8/layout/orgChart1"/>
    <dgm:cxn modelId="{301D79DD-9704-4C46-A8D1-8B3E1CC72C2F}" type="presParOf" srcId="{09A57FD4-9D52-4E79-BCA6-90091CB58B90}" destId="{6AEDD22B-C102-400E-87BC-7C751483696D}" srcOrd="1" destOrd="0" presId="urn:microsoft.com/office/officeart/2005/8/layout/orgChart1"/>
    <dgm:cxn modelId="{95BD914A-69A4-47DB-88CF-5E1297925969}" type="presParOf" srcId="{6AEDD22B-C102-400E-87BC-7C751483696D}" destId="{5BC14049-191C-436F-A1EB-7AF47DB918C1}" srcOrd="0" destOrd="0" presId="urn:microsoft.com/office/officeart/2005/8/layout/orgChart1"/>
    <dgm:cxn modelId="{39DAAB0E-972C-41F4-B18F-98D11F48D9C6}" type="presParOf" srcId="{6AEDD22B-C102-400E-87BC-7C751483696D}" destId="{68CE52B9-D719-4DE3-B30E-4C889AB800D4}" srcOrd="1" destOrd="0" presId="urn:microsoft.com/office/officeart/2005/8/layout/orgChart1"/>
    <dgm:cxn modelId="{8D9DAAF2-4970-4DE0-B2E8-6DADF56C7F91}" type="presParOf" srcId="{68CE52B9-D719-4DE3-B30E-4C889AB800D4}" destId="{4C482FD9-222D-400E-AEA5-80FB60460922}" srcOrd="0" destOrd="0" presId="urn:microsoft.com/office/officeart/2005/8/layout/orgChart1"/>
    <dgm:cxn modelId="{8D2F6371-DC48-4759-A534-509EA59712C2}" type="presParOf" srcId="{4C482FD9-222D-400E-AEA5-80FB60460922}" destId="{6DC630CA-A898-4F17-B188-01ACCB199A9D}" srcOrd="0" destOrd="0" presId="urn:microsoft.com/office/officeart/2005/8/layout/orgChart1"/>
    <dgm:cxn modelId="{3C4A3495-02CD-452B-A09D-5845779CF44F}" type="presParOf" srcId="{4C482FD9-222D-400E-AEA5-80FB60460922}" destId="{E03D2674-4C15-4EE9-A8C2-3EB5E9FCED79}" srcOrd="1" destOrd="0" presId="urn:microsoft.com/office/officeart/2005/8/layout/orgChart1"/>
    <dgm:cxn modelId="{3E17FAB3-001D-4CA2-AC43-8C4A4405B157}" type="presParOf" srcId="{68CE52B9-D719-4DE3-B30E-4C889AB800D4}" destId="{E9EF68E3-0EA2-4945-BBC5-19272B2588DC}" srcOrd="1" destOrd="0" presId="urn:microsoft.com/office/officeart/2005/8/layout/orgChart1"/>
    <dgm:cxn modelId="{7DF6123E-2912-4D79-B481-A3E1517392F7}" type="presParOf" srcId="{E9EF68E3-0EA2-4945-BBC5-19272B2588DC}" destId="{4E157D73-CE74-4A8F-BB7F-C25A30EC9659}" srcOrd="0" destOrd="0" presId="urn:microsoft.com/office/officeart/2005/8/layout/orgChart1"/>
    <dgm:cxn modelId="{7CE72787-4C3E-4236-AD59-38711B2BC98B}" type="presParOf" srcId="{E9EF68E3-0EA2-4945-BBC5-19272B2588DC}" destId="{6694A503-5076-457A-A2D0-4D36C318CBEC}" srcOrd="1" destOrd="0" presId="urn:microsoft.com/office/officeart/2005/8/layout/orgChart1"/>
    <dgm:cxn modelId="{4298A9E9-669E-4C42-A6CC-5CE34335D7BB}" type="presParOf" srcId="{6694A503-5076-457A-A2D0-4D36C318CBEC}" destId="{B66BB2B9-4F9F-4568-A48F-D6C594E3C037}" srcOrd="0" destOrd="0" presId="urn:microsoft.com/office/officeart/2005/8/layout/orgChart1"/>
    <dgm:cxn modelId="{B0280196-750D-4507-A458-30C6A46C075A}" type="presParOf" srcId="{B66BB2B9-4F9F-4568-A48F-D6C594E3C037}" destId="{3EE7C178-3379-4669-9D1A-6ACADE9A9200}" srcOrd="0" destOrd="0" presId="urn:microsoft.com/office/officeart/2005/8/layout/orgChart1"/>
    <dgm:cxn modelId="{B03B5865-4B35-4879-9CAA-6251AEF357EE}" type="presParOf" srcId="{B66BB2B9-4F9F-4568-A48F-D6C594E3C037}" destId="{BB4C3D58-8DEF-4ADE-B8E6-795E7A0C7735}" srcOrd="1" destOrd="0" presId="urn:microsoft.com/office/officeart/2005/8/layout/orgChart1"/>
    <dgm:cxn modelId="{05D57468-7074-458B-B307-D885625ADDD5}" type="presParOf" srcId="{6694A503-5076-457A-A2D0-4D36C318CBEC}" destId="{F0C21DEA-0DC7-4C31-A780-C1613996FAE9}" srcOrd="1" destOrd="0" presId="urn:microsoft.com/office/officeart/2005/8/layout/orgChart1"/>
    <dgm:cxn modelId="{A967EA59-9FD4-42F3-AC19-94BCDB4BCF8B}" type="presParOf" srcId="{6694A503-5076-457A-A2D0-4D36C318CBEC}" destId="{F112F7F4-25A7-4216-84D9-83EBD6AF12EF}" srcOrd="2" destOrd="0" presId="urn:microsoft.com/office/officeart/2005/8/layout/orgChart1"/>
    <dgm:cxn modelId="{21A8B918-1A35-42D1-A0F8-F6853A3A5CA3}" type="presParOf" srcId="{E9EF68E3-0EA2-4945-BBC5-19272B2588DC}" destId="{F664A299-9E84-4F5B-BE79-7145E31B1876}" srcOrd="2" destOrd="0" presId="urn:microsoft.com/office/officeart/2005/8/layout/orgChart1"/>
    <dgm:cxn modelId="{28DA7711-E467-473A-BBAF-524F3FD4203C}" type="presParOf" srcId="{E9EF68E3-0EA2-4945-BBC5-19272B2588DC}" destId="{300161A7-22AC-404E-907E-3B8D649DED64}" srcOrd="3" destOrd="0" presId="urn:microsoft.com/office/officeart/2005/8/layout/orgChart1"/>
    <dgm:cxn modelId="{CB832074-C122-4D91-91BF-71CB861FA81A}" type="presParOf" srcId="{300161A7-22AC-404E-907E-3B8D649DED64}" destId="{C99125E8-D75E-4CDA-A57A-F5AE8C581EFD}" srcOrd="0" destOrd="0" presId="urn:microsoft.com/office/officeart/2005/8/layout/orgChart1"/>
    <dgm:cxn modelId="{08AE2196-CB81-4DB3-8F74-3E5CFEDF3C7C}" type="presParOf" srcId="{C99125E8-D75E-4CDA-A57A-F5AE8C581EFD}" destId="{556B4591-DD5A-44E4-B9A5-E4ABFBD5AABD}" srcOrd="0" destOrd="0" presId="urn:microsoft.com/office/officeart/2005/8/layout/orgChart1"/>
    <dgm:cxn modelId="{AD6A22AA-18F3-49DB-BF05-CF33D76ED035}" type="presParOf" srcId="{C99125E8-D75E-4CDA-A57A-F5AE8C581EFD}" destId="{0CDB1D5B-535F-449A-ADA4-2A59053B1C18}" srcOrd="1" destOrd="0" presId="urn:microsoft.com/office/officeart/2005/8/layout/orgChart1"/>
    <dgm:cxn modelId="{10122CC0-85BD-4F6E-AF60-D5A6315E0317}" type="presParOf" srcId="{300161A7-22AC-404E-907E-3B8D649DED64}" destId="{D559126F-60AE-4404-BE23-4688A2EB7C59}" srcOrd="1" destOrd="0" presId="urn:microsoft.com/office/officeart/2005/8/layout/orgChart1"/>
    <dgm:cxn modelId="{45DA1AAA-E542-446F-98B1-5814FB96F667}" type="presParOf" srcId="{300161A7-22AC-404E-907E-3B8D649DED64}" destId="{13264FD3-BEA7-4678-9425-B151EC281DA9}" srcOrd="2" destOrd="0" presId="urn:microsoft.com/office/officeart/2005/8/layout/orgChart1"/>
    <dgm:cxn modelId="{BBAB13F9-E68F-4BC4-AB87-DB1607E52278}" type="presParOf" srcId="{E9EF68E3-0EA2-4945-BBC5-19272B2588DC}" destId="{ACA80DB4-E905-4315-99B2-FF797AFBDE76}" srcOrd="4" destOrd="0" presId="urn:microsoft.com/office/officeart/2005/8/layout/orgChart1"/>
    <dgm:cxn modelId="{6AFFAF2A-0479-48AF-9BCD-C8DB70DDB9B7}" type="presParOf" srcId="{E9EF68E3-0EA2-4945-BBC5-19272B2588DC}" destId="{EF494FB5-51E9-42A1-AD30-FDBD21044392}" srcOrd="5" destOrd="0" presId="urn:microsoft.com/office/officeart/2005/8/layout/orgChart1"/>
    <dgm:cxn modelId="{EA6AF172-92E6-45F5-A1DA-3E93B2DBC269}" type="presParOf" srcId="{EF494FB5-51E9-42A1-AD30-FDBD21044392}" destId="{6F9E2056-96A4-4AD6-BB89-0467771185FE}" srcOrd="0" destOrd="0" presId="urn:microsoft.com/office/officeart/2005/8/layout/orgChart1"/>
    <dgm:cxn modelId="{C11F8E00-27BD-47AD-B78A-3FFAB459E2FC}" type="presParOf" srcId="{6F9E2056-96A4-4AD6-BB89-0467771185FE}" destId="{08A6C64B-1263-44B6-BE58-253923E8EA4E}" srcOrd="0" destOrd="0" presId="urn:microsoft.com/office/officeart/2005/8/layout/orgChart1"/>
    <dgm:cxn modelId="{103EE507-E859-4546-A1E3-ACBC716907CB}" type="presParOf" srcId="{6F9E2056-96A4-4AD6-BB89-0467771185FE}" destId="{E3A77C5F-0645-474B-B13D-75B04588DA47}" srcOrd="1" destOrd="0" presId="urn:microsoft.com/office/officeart/2005/8/layout/orgChart1"/>
    <dgm:cxn modelId="{14AAB2C7-37AD-4A07-8FF0-A78AA496974D}" type="presParOf" srcId="{EF494FB5-51E9-42A1-AD30-FDBD21044392}" destId="{26334FC8-7345-4732-AF69-2A41BB80DAC4}" srcOrd="1" destOrd="0" presId="urn:microsoft.com/office/officeart/2005/8/layout/orgChart1"/>
    <dgm:cxn modelId="{67B7C864-02C8-4878-BA33-78D587BE4BE8}" type="presParOf" srcId="{EF494FB5-51E9-42A1-AD30-FDBD21044392}" destId="{704DC606-509E-4F77-8C6F-46BB54A257DE}" srcOrd="2" destOrd="0" presId="urn:microsoft.com/office/officeart/2005/8/layout/orgChart1"/>
    <dgm:cxn modelId="{A9040153-7E6B-4AF6-A473-3FADF6BCBB48}" type="presParOf" srcId="{E9EF68E3-0EA2-4945-BBC5-19272B2588DC}" destId="{A47A4829-652B-4E7C-9B82-085F4365C046}" srcOrd="6" destOrd="0" presId="urn:microsoft.com/office/officeart/2005/8/layout/orgChart1"/>
    <dgm:cxn modelId="{33DCC885-16AD-4228-BD61-903B502501B3}" type="presParOf" srcId="{E9EF68E3-0EA2-4945-BBC5-19272B2588DC}" destId="{8EC5A51F-DBC9-492B-80CE-8ABA32C745CA}" srcOrd="7" destOrd="0" presId="urn:microsoft.com/office/officeart/2005/8/layout/orgChart1"/>
    <dgm:cxn modelId="{345174EA-58E6-4A69-A8F7-C40C1F75CD96}" type="presParOf" srcId="{8EC5A51F-DBC9-492B-80CE-8ABA32C745CA}" destId="{2BF6A539-372D-4517-BD77-A63A9FD0502B}" srcOrd="0" destOrd="0" presId="urn:microsoft.com/office/officeart/2005/8/layout/orgChart1"/>
    <dgm:cxn modelId="{298EAEED-7EDD-4383-8AF5-7DCC579B136D}" type="presParOf" srcId="{2BF6A539-372D-4517-BD77-A63A9FD0502B}" destId="{4A81A0CD-8BEC-4F81-8E78-AA1B0DE2280E}" srcOrd="0" destOrd="0" presId="urn:microsoft.com/office/officeart/2005/8/layout/orgChart1"/>
    <dgm:cxn modelId="{9816791B-F214-4EEB-AD15-9C2C0B9F9818}" type="presParOf" srcId="{2BF6A539-372D-4517-BD77-A63A9FD0502B}" destId="{1DDAD201-C94C-49FB-8B4A-81C4AD13DB05}" srcOrd="1" destOrd="0" presId="urn:microsoft.com/office/officeart/2005/8/layout/orgChart1"/>
    <dgm:cxn modelId="{69139B5A-E661-46E5-84BE-EECEAD1CF332}" type="presParOf" srcId="{8EC5A51F-DBC9-492B-80CE-8ABA32C745CA}" destId="{0243D5A0-26C7-4E9A-88B8-39022A60C5FE}" srcOrd="1" destOrd="0" presId="urn:microsoft.com/office/officeart/2005/8/layout/orgChart1"/>
    <dgm:cxn modelId="{EC12BBB5-D94B-4E62-84A6-5EE459CA30E1}" type="presParOf" srcId="{8EC5A51F-DBC9-492B-80CE-8ABA32C745CA}" destId="{B673B449-8063-4D2D-A452-BC17B11ED7F2}" srcOrd="2" destOrd="0" presId="urn:microsoft.com/office/officeart/2005/8/layout/orgChart1"/>
    <dgm:cxn modelId="{62D2755E-D14B-4C7C-94F1-C909B0F9F21A}" type="presParOf" srcId="{68CE52B9-D719-4DE3-B30E-4C889AB800D4}" destId="{B74A8500-7871-4489-B01B-6E6727CFA857}" srcOrd="2" destOrd="0" presId="urn:microsoft.com/office/officeart/2005/8/layout/orgChart1"/>
    <dgm:cxn modelId="{F9174D38-4433-4AC0-9683-F22F67574EBA}" type="presParOf" srcId="{09A57FD4-9D52-4E79-BCA6-90091CB58B90}" destId="{20301FB4-4585-461F-B494-59897BDB964D}" srcOrd="2" destOrd="0" presId="urn:microsoft.com/office/officeart/2005/8/layout/orgChart1"/>
    <dgm:cxn modelId="{C32B9495-A84F-4242-B940-FF2DB4A92C3C}" type="presParOf" srcId="{12A4A04E-4CB7-4393-AC91-F94C776F6420}" destId="{D06A3DED-AEC6-458B-803B-4DDA0E515793}" srcOrd="2" destOrd="0" presId="urn:microsoft.com/office/officeart/2005/8/layout/orgChart1"/>
    <dgm:cxn modelId="{0D71D7EA-2AE7-4DED-9A0F-B015355976DA}" type="presParOf" srcId="{FBA45026-E234-4616-8F6B-0A68786E1874}" destId="{7ED558AE-B8CF-4701-98AD-7AD93ABF1EFA}" srcOrd="2" destOrd="0" presId="urn:microsoft.com/office/officeart/2005/8/layout/orgChart1"/>
    <dgm:cxn modelId="{5BEBD804-65F6-493D-9BF2-7B5C66D6A366}" type="presParOf" srcId="{9C020AF4-89A3-40CA-A275-8D1CBA492F38}" destId="{CFC9FCC2-D79C-4CAD-9950-EF1A915E88C9}" srcOrd="2" destOrd="0" presId="urn:microsoft.com/office/officeart/2005/8/layout/orgChart1"/>
    <dgm:cxn modelId="{9335DA27-434B-4A56-B5C8-F1718FA4AC8F}" type="presParOf" srcId="{9C020AF4-89A3-40CA-A275-8D1CBA492F38}" destId="{BF5ABE5A-9DA9-4FE3-B1F5-8CEE48754272}" srcOrd="3" destOrd="0" presId="urn:microsoft.com/office/officeart/2005/8/layout/orgChart1"/>
    <dgm:cxn modelId="{A4958432-E4C0-4EBD-8045-EB370DEE317E}" type="presParOf" srcId="{BF5ABE5A-9DA9-4FE3-B1F5-8CEE48754272}" destId="{943FE23A-2BEB-431A-A627-F8C5915CCE79}" srcOrd="0" destOrd="0" presId="urn:microsoft.com/office/officeart/2005/8/layout/orgChart1"/>
    <dgm:cxn modelId="{A407271D-E7F2-4286-9485-B8C3798A7E4F}" type="presParOf" srcId="{943FE23A-2BEB-431A-A627-F8C5915CCE79}" destId="{614C1A04-9782-4DC9-BA52-F27EF0BD8B7D}" srcOrd="0" destOrd="0" presId="urn:microsoft.com/office/officeart/2005/8/layout/orgChart1"/>
    <dgm:cxn modelId="{36DE5A2A-35CD-40FB-8BE7-A8B958A50273}" type="presParOf" srcId="{943FE23A-2BEB-431A-A627-F8C5915CCE79}" destId="{F99E9FFB-7557-42BD-B71B-89AD92A5995D}" srcOrd="1" destOrd="0" presId="urn:microsoft.com/office/officeart/2005/8/layout/orgChart1"/>
    <dgm:cxn modelId="{37CA1CC9-CDC5-48B2-9FF5-84A656EC0267}" type="presParOf" srcId="{BF5ABE5A-9DA9-4FE3-B1F5-8CEE48754272}" destId="{71F75371-1283-4A45-A3F6-97A547FB20A5}" srcOrd="1" destOrd="0" presId="urn:microsoft.com/office/officeart/2005/8/layout/orgChart1"/>
    <dgm:cxn modelId="{E141F376-5A9B-4874-A30E-86F3913A5C32}" type="presParOf" srcId="{71F75371-1283-4A45-A3F6-97A547FB20A5}" destId="{0B232992-C6FC-41BF-AC82-DFD9665A9254}" srcOrd="0" destOrd="0" presId="urn:microsoft.com/office/officeart/2005/8/layout/orgChart1"/>
    <dgm:cxn modelId="{F0902DDE-8CC5-4A36-973E-A8FBA72252E9}" type="presParOf" srcId="{71F75371-1283-4A45-A3F6-97A547FB20A5}" destId="{9A8FBD8C-3D4B-4312-9539-F5CB23DEAD81}" srcOrd="1" destOrd="0" presId="urn:microsoft.com/office/officeart/2005/8/layout/orgChart1"/>
    <dgm:cxn modelId="{A1D90232-1568-4B9E-913A-7B081F724E40}" type="presParOf" srcId="{9A8FBD8C-3D4B-4312-9539-F5CB23DEAD81}" destId="{36EDE0E3-53E9-40BD-B8EC-379CD9E8EB01}" srcOrd="0" destOrd="0" presId="urn:microsoft.com/office/officeart/2005/8/layout/orgChart1"/>
    <dgm:cxn modelId="{D42FB27B-40BD-443A-80AB-ACF6CD5B82E0}" type="presParOf" srcId="{36EDE0E3-53E9-40BD-B8EC-379CD9E8EB01}" destId="{8117762B-95E8-4BE8-B600-A27C04E8E264}" srcOrd="0" destOrd="0" presId="urn:microsoft.com/office/officeart/2005/8/layout/orgChart1"/>
    <dgm:cxn modelId="{F621CE11-FCCB-471D-89F0-53093DF27F90}" type="presParOf" srcId="{36EDE0E3-53E9-40BD-B8EC-379CD9E8EB01}" destId="{80A154E6-0DD9-4EEC-A034-38EF9CD78B10}" srcOrd="1" destOrd="0" presId="urn:microsoft.com/office/officeart/2005/8/layout/orgChart1"/>
    <dgm:cxn modelId="{7ED0C28A-4CF8-42DE-9B5E-917CF40EB3FA}" type="presParOf" srcId="{9A8FBD8C-3D4B-4312-9539-F5CB23DEAD81}" destId="{217551D5-A540-4ECB-A045-AB8E1D91203A}" srcOrd="1" destOrd="0" presId="urn:microsoft.com/office/officeart/2005/8/layout/orgChart1"/>
    <dgm:cxn modelId="{4B870311-65F0-4B85-8254-F0B212C75390}" type="presParOf" srcId="{217551D5-A540-4ECB-A045-AB8E1D91203A}" destId="{92C5BD21-6E3C-40AF-8862-E0025172978D}" srcOrd="0" destOrd="0" presId="urn:microsoft.com/office/officeart/2005/8/layout/orgChart1"/>
    <dgm:cxn modelId="{DC621767-B959-498C-9A8E-9247D0FE0C22}" type="presParOf" srcId="{217551D5-A540-4ECB-A045-AB8E1D91203A}" destId="{085A9D97-0F79-43C0-B1DC-78805474B9AF}" srcOrd="1" destOrd="0" presId="urn:microsoft.com/office/officeart/2005/8/layout/orgChart1"/>
    <dgm:cxn modelId="{92F14237-1106-45FF-987A-91A3E4AD89D9}" type="presParOf" srcId="{085A9D97-0F79-43C0-B1DC-78805474B9AF}" destId="{09D278C3-3AEB-44BA-8776-524D21135B33}" srcOrd="0" destOrd="0" presId="urn:microsoft.com/office/officeart/2005/8/layout/orgChart1"/>
    <dgm:cxn modelId="{9213E16F-F49A-4F80-A069-69EA3F10665F}" type="presParOf" srcId="{09D278C3-3AEB-44BA-8776-524D21135B33}" destId="{6F18428F-CF30-4F7A-B7C1-DEBEC7B1D9DF}" srcOrd="0" destOrd="0" presId="urn:microsoft.com/office/officeart/2005/8/layout/orgChart1"/>
    <dgm:cxn modelId="{4E907774-D098-4FC7-9E10-910DBB83A894}" type="presParOf" srcId="{09D278C3-3AEB-44BA-8776-524D21135B33}" destId="{DC846D1E-89F9-4BF9-90F2-AE12B9534F31}" srcOrd="1" destOrd="0" presId="urn:microsoft.com/office/officeart/2005/8/layout/orgChart1"/>
    <dgm:cxn modelId="{8D6EE3E2-AD89-4012-A2B7-ED68FE33356A}" type="presParOf" srcId="{085A9D97-0F79-43C0-B1DC-78805474B9AF}" destId="{8FEAD7DB-C8F6-4B5D-BE48-9B9FE418665C}" srcOrd="1" destOrd="0" presId="urn:microsoft.com/office/officeart/2005/8/layout/orgChart1"/>
    <dgm:cxn modelId="{5ED6A4DF-44C4-4FDC-AB68-71FAD5801CFF}" type="presParOf" srcId="{085A9D97-0F79-43C0-B1DC-78805474B9AF}" destId="{4267F3B4-A276-43FF-98A0-B438034A59E3}" srcOrd="2" destOrd="0" presId="urn:microsoft.com/office/officeart/2005/8/layout/orgChart1"/>
    <dgm:cxn modelId="{AC5468F4-F1A1-4992-A4A6-1B71730A135D}" type="presParOf" srcId="{217551D5-A540-4ECB-A045-AB8E1D91203A}" destId="{553AAB46-FDF2-4162-B383-0E4443B8BE99}" srcOrd="2" destOrd="0" presId="urn:microsoft.com/office/officeart/2005/8/layout/orgChart1"/>
    <dgm:cxn modelId="{206F6A64-E5A3-425F-BEFB-5C90B9A26BE9}" type="presParOf" srcId="{217551D5-A540-4ECB-A045-AB8E1D91203A}" destId="{4367035F-962D-44A5-ABE2-F5931B7C7861}" srcOrd="3" destOrd="0" presId="urn:microsoft.com/office/officeart/2005/8/layout/orgChart1"/>
    <dgm:cxn modelId="{57DBEA61-FC03-43FB-BD7A-BA6D2A25D0B2}" type="presParOf" srcId="{4367035F-962D-44A5-ABE2-F5931B7C7861}" destId="{3626C111-8610-4B8F-B1D5-EDAED389716B}" srcOrd="0" destOrd="0" presId="urn:microsoft.com/office/officeart/2005/8/layout/orgChart1"/>
    <dgm:cxn modelId="{5FCA631F-93ED-4500-8EAF-F6C0887F8DA7}" type="presParOf" srcId="{3626C111-8610-4B8F-B1D5-EDAED389716B}" destId="{E126B09A-0508-4DD8-BC39-AA6E72451287}" srcOrd="0" destOrd="0" presId="urn:microsoft.com/office/officeart/2005/8/layout/orgChart1"/>
    <dgm:cxn modelId="{B5EF296F-3F2F-4C65-94A8-149300F505AE}" type="presParOf" srcId="{3626C111-8610-4B8F-B1D5-EDAED389716B}" destId="{D9F636A1-F546-4F5C-992A-4826348658DE}" srcOrd="1" destOrd="0" presId="urn:microsoft.com/office/officeart/2005/8/layout/orgChart1"/>
    <dgm:cxn modelId="{DDDFB991-66C5-4CDB-9A90-2C23EDD2B02A}" type="presParOf" srcId="{4367035F-962D-44A5-ABE2-F5931B7C7861}" destId="{6389512C-2C5D-4BC0-8BA7-0AA886B4A602}" srcOrd="1" destOrd="0" presId="urn:microsoft.com/office/officeart/2005/8/layout/orgChart1"/>
    <dgm:cxn modelId="{5E9A919F-384E-4B90-8482-4590914C184F}" type="presParOf" srcId="{4367035F-962D-44A5-ABE2-F5931B7C7861}" destId="{4E3D5543-9B8A-4B10-BB5E-3403A2F16EBD}" srcOrd="2" destOrd="0" presId="urn:microsoft.com/office/officeart/2005/8/layout/orgChart1"/>
    <dgm:cxn modelId="{8F29040B-D265-42CC-B8EA-D9959A74EF6E}" type="presParOf" srcId="{217551D5-A540-4ECB-A045-AB8E1D91203A}" destId="{E920BAE7-FF8C-40A9-8A0F-139B5F55EAFB}" srcOrd="4" destOrd="0" presId="urn:microsoft.com/office/officeart/2005/8/layout/orgChart1"/>
    <dgm:cxn modelId="{EABB715F-ABBA-408B-8D0C-433FFF4AFC6F}" type="presParOf" srcId="{217551D5-A540-4ECB-A045-AB8E1D91203A}" destId="{70857D2C-11BD-4534-B5FB-A83C03EDE223}" srcOrd="5" destOrd="0" presId="urn:microsoft.com/office/officeart/2005/8/layout/orgChart1"/>
    <dgm:cxn modelId="{133B092B-9C5F-4550-B734-DD3BE4C6B603}" type="presParOf" srcId="{70857D2C-11BD-4534-B5FB-A83C03EDE223}" destId="{019EB799-FF79-4696-B78B-2DF0BBAFF5F5}" srcOrd="0" destOrd="0" presId="urn:microsoft.com/office/officeart/2005/8/layout/orgChart1"/>
    <dgm:cxn modelId="{B8AB6618-F8A6-4DE3-B01D-3AFABDFDF3D4}" type="presParOf" srcId="{019EB799-FF79-4696-B78B-2DF0BBAFF5F5}" destId="{958509E5-C16A-4ED6-BCBF-9AFDA0EEC3F4}" srcOrd="0" destOrd="0" presId="urn:microsoft.com/office/officeart/2005/8/layout/orgChart1"/>
    <dgm:cxn modelId="{28522541-E5CE-4311-9785-D8FE62703303}" type="presParOf" srcId="{019EB799-FF79-4696-B78B-2DF0BBAFF5F5}" destId="{8503D0EC-15EA-479C-BF33-513C5A2E0947}" srcOrd="1" destOrd="0" presId="urn:microsoft.com/office/officeart/2005/8/layout/orgChart1"/>
    <dgm:cxn modelId="{7DDBD0C3-6588-4CB3-9C9D-6400D993973F}" type="presParOf" srcId="{70857D2C-11BD-4534-B5FB-A83C03EDE223}" destId="{910A2ECC-33CD-49F9-948A-A5ACA93BC6D1}" srcOrd="1" destOrd="0" presId="urn:microsoft.com/office/officeart/2005/8/layout/orgChart1"/>
    <dgm:cxn modelId="{6FACD360-3F37-41DF-90D2-5B59BC7D7F39}" type="presParOf" srcId="{70857D2C-11BD-4534-B5FB-A83C03EDE223}" destId="{1DB15CBB-E013-456B-9E18-B6692207D358}" srcOrd="2" destOrd="0" presId="urn:microsoft.com/office/officeart/2005/8/layout/orgChart1"/>
    <dgm:cxn modelId="{18F138D6-60D9-4C48-AFE1-F596B1697683}" type="presParOf" srcId="{217551D5-A540-4ECB-A045-AB8E1D91203A}" destId="{D856A9CB-5929-4CC1-87A9-CC6A721CC197}" srcOrd="6" destOrd="0" presId="urn:microsoft.com/office/officeart/2005/8/layout/orgChart1"/>
    <dgm:cxn modelId="{7F878604-1F69-445A-804A-4BE6C778F722}" type="presParOf" srcId="{217551D5-A540-4ECB-A045-AB8E1D91203A}" destId="{9E2CDF24-6226-48F3-A93F-D7B7DDFEBE0B}" srcOrd="7" destOrd="0" presId="urn:microsoft.com/office/officeart/2005/8/layout/orgChart1"/>
    <dgm:cxn modelId="{BA3BE418-5180-43FA-B8DF-4E24AEA0AFB2}" type="presParOf" srcId="{9E2CDF24-6226-48F3-A93F-D7B7DDFEBE0B}" destId="{9DD22A99-A616-4611-9410-9AC844FEECB6}" srcOrd="0" destOrd="0" presId="urn:microsoft.com/office/officeart/2005/8/layout/orgChart1"/>
    <dgm:cxn modelId="{0E90F306-F52F-4D4F-B674-FA3E5231F62D}" type="presParOf" srcId="{9DD22A99-A616-4611-9410-9AC844FEECB6}" destId="{40F7DF2A-DD11-4121-848C-FF43671775D7}" srcOrd="0" destOrd="0" presId="urn:microsoft.com/office/officeart/2005/8/layout/orgChart1"/>
    <dgm:cxn modelId="{77330DE8-4337-4063-8558-8150D44E9072}" type="presParOf" srcId="{9DD22A99-A616-4611-9410-9AC844FEECB6}" destId="{45FC546C-6AA0-46FA-82E1-03B1A59031C4}" srcOrd="1" destOrd="0" presId="urn:microsoft.com/office/officeart/2005/8/layout/orgChart1"/>
    <dgm:cxn modelId="{D242406D-AC15-4849-A7CF-03D1B20F63F3}" type="presParOf" srcId="{9E2CDF24-6226-48F3-A93F-D7B7DDFEBE0B}" destId="{7FF24FC5-5474-4331-B1B1-F371682BCBF2}" srcOrd="1" destOrd="0" presId="urn:microsoft.com/office/officeart/2005/8/layout/orgChart1"/>
    <dgm:cxn modelId="{F1B4852A-02E3-4C3E-A6A5-85163598C1F3}" type="presParOf" srcId="{9E2CDF24-6226-48F3-A93F-D7B7DDFEBE0B}" destId="{D386E384-E626-4CE7-BC19-DE7F5BE3A2A2}" srcOrd="2" destOrd="0" presId="urn:microsoft.com/office/officeart/2005/8/layout/orgChart1"/>
    <dgm:cxn modelId="{87E29CC3-B5B9-45AE-AA5C-F7A7FD60D160}" type="presParOf" srcId="{217551D5-A540-4ECB-A045-AB8E1D91203A}" destId="{0B151D03-8E27-40B0-8AE1-3B39214F1D05}" srcOrd="8" destOrd="0" presId="urn:microsoft.com/office/officeart/2005/8/layout/orgChart1"/>
    <dgm:cxn modelId="{F1E96231-C9FE-4DB5-8740-91195CA9E892}" type="presParOf" srcId="{217551D5-A540-4ECB-A045-AB8E1D91203A}" destId="{528F15FE-833E-4B40-925C-20361BA8B1EE}" srcOrd="9" destOrd="0" presId="urn:microsoft.com/office/officeart/2005/8/layout/orgChart1"/>
    <dgm:cxn modelId="{B0B4981D-FFC3-474A-A2A7-FE705DA2CADD}" type="presParOf" srcId="{528F15FE-833E-4B40-925C-20361BA8B1EE}" destId="{CF1477DB-9172-4305-9098-A8ECF5E46417}" srcOrd="0" destOrd="0" presId="urn:microsoft.com/office/officeart/2005/8/layout/orgChart1"/>
    <dgm:cxn modelId="{32FC4A00-5FD5-476F-870B-1FA9C2C9ACF9}" type="presParOf" srcId="{CF1477DB-9172-4305-9098-A8ECF5E46417}" destId="{9A666889-3A3B-475C-A182-A1055C7F7E1D}" srcOrd="0" destOrd="0" presId="urn:microsoft.com/office/officeart/2005/8/layout/orgChart1"/>
    <dgm:cxn modelId="{B91A16A5-6FB5-4FA3-A7FA-26ADFF72E046}" type="presParOf" srcId="{CF1477DB-9172-4305-9098-A8ECF5E46417}" destId="{9DAC4B08-0ABF-4C1B-8417-F7F03C7ECD8A}" srcOrd="1" destOrd="0" presId="urn:microsoft.com/office/officeart/2005/8/layout/orgChart1"/>
    <dgm:cxn modelId="{722C8FBD-2478-4570-BD73-6B7108E65B3C}" type="presParOf" srcId="{528F15FE-833E-4B40-925C-20361BA8B1EE}" destId="{51E497B3-1C98-4CC4-ADF6-296E6E5833AB}" srcOrd="1" destOrd="0" presId="urn:microsoft.com/office/officeart/2005/8/layout/orgChart1"/>
    <dgm:cxn modelId="{B1621E6A-3952-4C29-A0B1-31990761536C}" type="presParOf" srcId="{528F15FE-833E-4B40-925C-20361BA8B1EE}" destId="{584F539F-E081-4FE4-A35D-C55A77E414BB}" srcOrd="2" destOrd="0" presId="urn:microsoft.com/office/officeart/2005/8/layout/orgChart1"/>
    <dgm:cxn modelId="{09982F8C-9369-4778-B63D-7FFE42223362}" type="presParOf" srcId="{217551D5-A540-4ECB-A045-AB8E1D91203A}" destId="{27B244E1-07D7-4FD1-B57C-A33FC2E5F984}" srcOrd="10" destOrd="0" presId="urn:microsoft.com/office/officeart/2005/8/layout/orgChart1"/>
    <dgm:cxn modelId="{091724CA-B594-48BA-AFD2-D70E5735A4CA}" type="presParOf" srcId="{217551D5-A540-4ECB-A045-AB8E1D91203A}" destId="{C59DAF1D-4553-4C98-98CE-F22BE838C9C1}" srcOrd="11" destOrd="0" presId="urn:microsoft.com/office/officeart/2005/8/layout/orgChart1"/>
    <dgm:cxn modelId="{A751C4C5-C97A-4232-81BA-EB6C053C501F}" type="presParOf" srcId="{C59DAF1D-4553-4C98-98CE-F22BE838C9C1}" destId="{4202EC81-AC8E-488D-9417-CD35792185DE}" srcOrd="0" destOrd="0" presId="urn:microsoft.com/office/officeart/2005/8/layout/orgChart1"/>
    <dgm:cxn modelId="{5697C695-8488-4219-8212-99CB8EFE1D26}" type="presParOf" srcId="{4202EC81-AC8E-488D-9417-CD35792185DE}" destId="{E314CD65-8B8F-47AD-BAA7-B81C1B015CAB}" srcOrd="0" destOrd="0" presId="urn:microsoft.com/office/officeart/2005/8/layout/orgChart1"/>
    <dgm:cxn modelId="{1A511A08-304D-4AFA-888D-539E09B70814}" type="presParOf" srcId="{4202EC81-AC8E-488D-9417-CD35792185DE}" destId="{7502BAB5-988E-4499-B16A-4844EA1B5419}" srcOrd="1" destOrd="0" presId="urn:microsoft.com/office/officeart/2005/8/layout/orgChart1"/>
    <dgm:cxn modelId="{EA25CFCC-4ECF-497D-B4D2-E9AB3A8ABC90}" type="presParOf" srcId="{C59DAF1D-4553-4C98-98CE-F22BE838C9C1}" destId="{DF5C2C87-93DB-4C7D-BC3F-0DC73F65DA52}" srcOrd="1" destOrd="0" presId="urn:microsoft.com/office/officeart/2005/8/layout/orgChart1"/>
    <dgm:cxn modelId="{B406A94C-8E7F-41E5-AF60-7A059DFEFEA2}" type="presParOf" srcId="{C59DAF1D-4553-4C98-98CE-F22BE838C9C1}" destId="{15357B90-44F3-4B93-8C07-6CA448820DAC}" srcOrd="2" destOrd="0" presId="urn:microsoft.com/office/officeart/2005/8/layout/orgChart1"/>
    <dgm:cxn modelId="{AF34D8F3-F5BE-4F04-B391-CF430959D126}" type="presParOf" srcId="{217551D5-A540-4ECB-A045-AB8E1D91203A}" destId="{19AF5833-4745-4707-AE4F-FCF215AA7364}" srcOrd="12" destOrd="0" presId="urn:microsoft.com/office/officeart/2005/8/layout/orgChart1"/>
    <dgm:cxn modelId="{7EAD666C-3937-4C49-ADB9-FB707687E19A}" type="presParOf" srcId="{217551D5-A540-4ECB-A045-AB8E1D91203A}" destId="{FF5B1027-8BD3-4582-BDA7-D5FC802BB1B0}" srcOrd="13" destOrd="0" presId="urn:microsoft.com/office/officeart/2005/8/layout/orgChart1"/>
    <dgm:cxn modelId="{B4A39A29-1561-40E4-A096-FEC2097A2969}" type="presParOf" srcId="{FF5B1027-8BD3-4582-BDA7-D5FC802BB1B0}" destId="{8DF8AC6C-7CDF-4C6F-862E-C14495E5DD8E}" srcOrd="0" destOrd="0" presId="urn:microsoft.com/office/officeart/2005/8/layout/orgChart1"/>
    <dgm:cxn modelId="{F7FB0E0A-902A-4D31-AECD-DA313C22D3DA}" type="presParOf" srcId="{8DF8AC6C-7CDF-4C6F-862E-C14495E5DD8E}" destId="{74852887-CA02-4FD4-B2CA-60BFB5BEB5F8}" srcOrd="0" destOrd="0" presId="urn:microsoft.com/office/officeart/2005/8/layout/orgChart1"/>
    <dgm:cxn modelId="{63E400FC-48A6-40AF-AA1A-188DD2983AC1}" type="presParOf" srcId="{8DF8AC6C-7CDF-4C6F-862E-C14495E5DD8E}" destId="{85B4287F-5B70-473E-9247-F51168A52B6E}" srcOrd="1" destOrd="0" presId="urn:microsoft.com/office/officeart/2005/8/layout/orgChart1"/>
    <dgm:cxn modelId="{4FC5E1BC-67E8-423E-98D1-7867BE64395F}" type="presParOf" srcId="{FF5B1027-8BD3-4582-BDA7-D5FC802BB1B0}" destId="{AE43B015-7A1B-4FAF-A560-A4A2607ADB9F}" srcOrd="1" destOrd="0" presId="urn:microsoft.com/office/officeart/2005/8/layout/orgChart1"/>
    <dgm:cxn modelId="{F565868D-DD6F-4C76-A810-997E70485215}" type="presParOf" srcId="{FF5B1027-8BD3-4582-BDA7-D5FC802BB1B0}" destId="{100484E4-64FE-451F-AD3F-F094A42F78B2}" srcOrd="2" destOrd="0" presId="urn:microsoft.com/office/officeart/2005/8/layout/orgChart1"/>
    <dgm:cxn modelId="{DFB3BDA9-5B42-4649-B781-E84DD4FD5BF6}" type="presParOf" srcId="{217551D5-A540-4ECB-A045-AB8E1D91203A}" destId="{611D0B26-078D-465B-BC1A-12CD0FE1CA03}" srcOrd="14" destOrd="0" presId="urn:microsoft.com/office/officeart/2005/8/layout/orgChart1"/>
    <dgm:cxn modelId="{17FDBCF1-D7D4-43F3-85D5-E5BE6BC38F21}" type="presParOf" srcId="{217551D5-A540-4ECB-A045-AB8E1D91203A}" destId="{AD48FB32-EF5C-443F-A835-F0057E03C4AF}" srcOrd="15" destOrd="0" presId="urn:microsoft.com/office/officeart/2005/8/layout/orgChart1"/>
    <dgm:cxn modelId="{C343477A-D12C-475F-ADF5-6BCF1DAAC601}" type="presParOf" srcId="{AD48FB32-EF5C-443F-A835-F0057E03C4AF}" destId="{E1109FD4-B022-44EE-9B15-C43C618E82D6}" srcOrd="0" destOrd="0" presId="urn:microsoft.com/office/officeart/2005/8/layout/orgChart1"/>
    <dgm:cxn modelId="{5E21FC68-8459-461A-9E7C-A5D093867415}" type="presParOf" srcId="{E1109FD4-B022-44EE-9B15-C43C618E82D6}" destId="{7C9A8800-1F5F-4645-9302-6CCE251D9948}" srcOrd="0" destOrd="0" presId="urn:microsoft.com/office/officeart/2005/8/layout/orgChart1"/>
    <dgm:cxn modelId="{FD7F37A2-9CAE-47AC-9EF9-989EA63EDA22}" type="presParOf" srcId="{E1109FD4-B022-44EE-9B15-C43C618E82D6}" destId="{4A01BA29-8881-41B6-AFC1-F4B13251E797}" srcOrd="1" destOrd="0" presId="urn:microsoft.com/office/officeart/2005/8/layout/orgChart1"/>
    <dgm:cxn modelId="{11FF81F8-1381-4CC6-A5A4-37D0CA42588F}" type="presParOf" srcId="{AD48FB32-EF5C-443F-A835-F0057E03C4AF}" destId="{7B2054BC-A2EF-4D72-9000-DBA6030BD3BE}" srcOrd="1" destOrd="0" presId="urn:microsoft.com/office/officeart/2005/8/layout/orgChart1"/>
    <dgm:cxn modelId="{9AC8BD94-340C-43F2-ADED-C52D3420D7CB}" type="presParOf" srcId="{AD48FB32-EF5C-443F-A835-F0057E03C4AF}" destId="{0D937AD2-60AD-4B3C-9873-2E6966D38123}" srcOrd="2" destOrd="0" presId="urn:microsoft.com/office/officeart/2005/8/layout/orgChart1"/>
    <dgm:cxn modelId="{44DF400C-94C4-45D2-86E8-469E19EF0490}" type="presParOf" srcId="{217551D5-A540-4ECB-A045-AB8E1D91203A}" destId="{E99F9838-B9D8-4EFF-9568-A2E36B4E8E60}" srcOrd="16" destOrd="0" presId="urn:microsoft.com/office/officeart/2005/8/layout/orgChart1"/>
    <dgm:cxn modelId="{3EF10262-3DD8-46A0-A953-F8AA1987139D}" type="presParOf" srcId="{217551D5-A540-4ECB-A045-AB8E1D91203A}" destId="{DC0DC9DB-FE57-4B40-8875-BA50F192DBFA}" srcOrd="17" destOrd="0" presId="urn:microsoft.com/office/officeart/2005/8/layout/orgChart1"/>
    <dgm:cxn modelId="{53C5C7CC-3F4C-42DB-9F73-CF0B8911BA8B}" type="presParOf" srcId="{DC0DC9DB-FE57-4B40-8875-BA50F192DBFA}" destId="{CBEA36A7-BFDB-4703-A7A6-FCBDB541BA58}" srcOrd="0" destOrd="0" presId="urn:microsoft.com/office/officeart/2005/8/layout/orgChart1"/>
    <dgm:cxn modelId="{72E6C9DC-55D7-4D75-9826-8745C1959B78}" type="presParOf" srcId="{CBEA36A7-BFDB-4703-A7A6-FCBDB541BA58}" destId="{98CE5F13-2409-4A5D-A3CF-9FAE732797BF}" srcOrd="0" destOrd="0" presId="urn:microsoft.com/office/officeart/2005/8/layout/orgChart1"/>
    <dgm:cxn modelId="{CECC344F-8977-4BF5-B60B-6F1227BE1B17}" type="presParOf" srcId="{CBEA36A7-BFDB-4703-A7A6-FCBDB541BA58}" destId="{088F6DBD-3F8F-444C-B1CA-A992F85979A7}" srcOrd="1" destOrd="0" presId="urn:microsoft.com/office/officeart/2005/8/layout/orgChart1"/>
    <dgm:cxn modelId="{1728A907-CB8E-49DA-9BB3-10AF5BC455FC}" type="presParOf" srcId="{DC0DC9DB-FE57-4B40-8875-BA50F192DBFA}" destId="{77F85CF0-AC50-4B18-A6AB-C8BDEEEEAFD4}" srcOrd="1" destOrd="0" presId="urn:microsoft.com/office/officeart/2005/8/layout/orgChart1"/>
    <dgm:cxn modelId="{D83FB2AA-D199-4D4B-B02F-82B018B58E69}" type="presParOf" srcId="{DC0DC9DB-FE57-4B40-8875-BA50F192DBFA}" destId="{5D5DAD84-CC07-4AA8-8017-FD9ADB81EEC9}" srcOrd="2" destOrd="0" presId="urn:microsoft.com/office/officeart/2005/8/layout/orgChart1"/>
    <dgm:cxn modelId="{78F1729A-82F7-4DA9-A92C-D1716F9DA5D1}" type="presParOf" srcId="{217551D5-A540-4ECB-A045-AB8E1D91203A}" destId="{3E0189FA-5598-40AD-B157-889D4A5D1A47}" srcOrd="18" destOrd="0" presId="urn:microsoft.com/office/officeart/2005/8/layout/orgChart1"/>
    <dgm:cxn modelId="{22A1DA9D-23E5-4797-981B-8978DEC20610}" type="presParOf" srcId="{217551D5-A540-4ECB-A045-AB8E1D91203A}" destId="{19BCCBB0-2920-4C06-BEE7-A212A9A28E68}" srcOrd="19" destOrd="0" presId="urn:microsoft.com/office/officeart/2005/8/layout/orgChart1"/>
    <dgm:cxn modelId="{89736400-C7A4-456D-8C71-398E3A0D281D}" type="presParOf" srcId="{19BCCBB0-2920-4C06-BEE7-A212A9A28E68}" destId="{95EF84FD-BB7D-46BE-9639-128625CB674D}" srcOrd="0" destOrd="0" presId="urn:microsoft.com/office/officeart/2005/8/layout/orgChart1"/>
    <dgm:cxn modelId="{DBA6F923-E619-4451-BB97-B23257AE6E53}" type="presParOf" srcId="{95EF84FD-BB7D-46BE-9639-128625CB674D}" destId="{DABC0BA1-C64A-4C27-AEB9-C38E95B46696}" srcOrd="0" destOrd="0" presId="urn:microsoft.com/office/officeart/2005/8/layout/orgChart1"/>
    <dgm:cxn modelId="{EC512209-C9F2-4ADE-998E-951A49130002}" type="presParOf" srcId="{95EF84FD-BB7D-46BE-9639-128625CB674D}" destId="{2764E6B6-25DB-4074-BE5A-F9A72DE467E7}" srcOrd="1" destOrd="0" presId="urn:microsoft.com/office/officeart/2005/8/layout/orgChart1"/>
    <dgm:cxn modelId="{191E041A-4A59-449F-A73C-BDFCFAEB85CB}" type="presParOf" srcId="{19BCCBB0-2920-4C06-BEE7-A212A9A28E68}" destId="{A57C5E1D-BDF2-4A5E-8CB9-28371B291C04}" srcOrd="1" destOrd="0" presId="urn:microsoft.com/office/officeart/2005/8/layout/orgChart1"/>
    <dgm:cxn modelId="{68EEA784-301C-4DE3-96D4-19A97B22297B}" type="presParOf" srcId="{19BCCBB0-2920-4C06-BEE7-A212A9A28E68}" destId="{30B44FE8-02A1-440D-B62F-E9FD80E17B23}" srcOrd="2" destOrd="0" presId="urn:microsoft.com/office/officeart/2005/8/layout/orgChart1"/>
    <dgm:cxn modelId="{897BF456-8A66-4A52-84D2-E65545A835BB}" type="presParOf" srcId="{217551D5-A540-4ECB-A045-AB8E1D91203A}" destId="{A0CB4BCA-A684-474F-9B9A-AD5C72B864B5}" srcOrd="20" destOrd="0" presId="urn:microsoft.com/office/officeart/2005/8/layout/orgChart1"/>
    <dgm:cxn modelId="{9F7CFD2F-99D5-4DE6-B73A-45BCC7A7B71E}" type="presParOf" srcId="{217551D5-A540-4ECB-A045-AB8E1D91203A}" destId="{C6E48FD1-9A2D-4F96-B493-1B45D438CB38}" srcOrd="21" destOrd="0" presId="urn:microsoft.com/office/officeart/2005/8/layout/orgChart1"/>
    <dgm:cxn modelId="{930ECF4B-1AEF-4928-B19A-5FDD6828F947}" type="presParOf" srcId="{C6E48FD1-9A2D-4F96-B493-1B45D438CB38}" destId="{71CC795A-38DF-4BC8-B019-4EBD09864453}" srcOrd="0" destOrd="0" presId="urn:microsoft.com/office/officeart/2005/8/layout/orgChart1"/>
    <dgm:cxn modelId="{2B0999A1-0BF7-44EF-8AC8-7A23A57C3764}" type="presParOf" srcId="{71CC795A-38DF-4BC8-B019-4EBD09864453}" destId="{C9C94E92-B561-4434-85AA-420D6F6A17E8}" srcOrd="0" destOrd="0" presId="urn:microsoft.com/office/officeart/2005/8/layout/orgChart1"/>
    <dgm:cxn modelId="{FA34309A-E11C-4D39-B05B-18825E9B1A68}" type="presParOf" srcId="{71CC795A-38DF-4BC8-B019-4EBD09864453}" destId="{A2312010-02AC-4BFA-BCE0-F4791D535FCB}" srcOrd="1" destOrd="0" presId="urn:microsoft.com/office/officeart/2005/8/layout/orgChart1"/>
    <dgm:cxn modelId="{2804DE89-8FE4-49B3-956C-E8E455AEED99}" type="presParOf" srcId="{C6E48FD1-9A2D-4F96-B493-1B45D438CB38}" destId="{E72593E9-8757-4FF3-93B5-24AF36036C8F}" srcOrd="1" destOrd="0" presId="urn:microsoft.com/office/officeart/2005/8/layout/orgChart1"/>
    <dgm:cxn modelId="{C15FDC5C-C9C3-4AEF-B4B8-1861393913C8}" type="presParOf" srcId="{C6E48FD1-9A2D-4F96-B493-1B45D438CB38}" destId="{F506E391-69B7-4B95-95B3-13D7DA20D9BE}" srcOrd="2" destOrd="0" presId="urn:microsoft.com/office/officeart/2005/8/layout/orgChart1"/>
    <dgm:cxn modelId="{A2CBDD30-18F5-4989-83CA-9F2D675DD879}" type="presParOf" srcId="{217551D5-A540-4ECB-A045-AB8E1D91203A}" destId="{C0EEBDA9-64DE-4CA4-BA36-C58D664CDE24}" srcOrd="22" destOrd="0" presId="urn:microsoft.com/office/officeart/2005/8/layout/orgChart1"/>
    <dgm:cxn modelId="{55C0C7DC-85B4-490D-99FC-B24F56959A6F}" type="presParOf" srcId="{217551D5-A540-4ECB-A045-AB8E1D91203A}" destId="{0A86295D-F1EC-4DAC-BBAB-FE84F0609156}" srcOrd="23" destOrd="0" presId="urn:microsoft.com/office/officeart/2005/8/layout/orgChart1"/>
    <dgm:cxn modelId="{2EA01393-F962-4DE8-863E-ADA1BCA5A699}" type="presParOf" srcId="{0A86295D-F1EC-4DAC-BBAB-FE84F0609156}" destId="{C93C885D-16BD-4986-8499-51FC5281A142}" srcOrd="0" destOrd="0" presId="urn:microsoft.com/office/officeart/2005/8/layout/orgChart1"/>
    <dgm:cxn modelId="{8630282E-725A-4D39-B329-D33917CD51FE}" type="presParOf" srcId="{C93C885D-16BD-4986-8499-51FC5281A142}" destId="{0E7B1F32-A2FF-4A06-B874-CFC6E0FD6D6E}" srcOrd="0" destOrd="0" presId="urn:microsoft.com/office/officeart/2005/8/layout/orgChart1"/>
    <dgm:cxn modelId="{A4C16914-FD45-490A-A2A9-24831A70E716}" type="presParOf" srcId="{C93C885D-16BD-4986-8499-51FC5281A142}" destId="{584656B1-F234-41BC-9974-D74DB1177341}" srcOrd="1" destOrd="0" presId="urn:microsoft.com/office/officeart/2005/8/layout/orgChart1"/>
    <dgm:cxn modelId="{F18DBC96-5253-4236-8D98-996D72F00897}" type="presParOf" srcId="{0A86295D-F1EC-4DAC-BBAB-FE84F0609156}" destId="{BBBF79AA-4A7A-4DF3-B4FC-EDB66F1AB44B}" srcOrd="1" destOrd="0" presId="urn:microsoft.com/office/officeart/2005/8/layout/orgChart1"/>
    <dgm:cxn modelId="{CED8707B-8238-4D43-AC13-2B39CF7946E8}" type="presParOf" srcId="{0A86295D-F1EC-4DAC-BBAB-FE84F0609156}" destId="{74E2D991-D53A-4D45-9593-5375E1053DA2}" srcOrd="2" destOrd="0" presId="urn:microsoft.com/office/officeart/2005/8/layout/orgChart1"/>
    <dgm:cxn modelId="{F91415FD-9D4E-48FF-A1C7-BF59FA3683F0}" type="presParOf" srcId="{9A8FBD8C-3D4B-4312-9539-F5CB23DEAD81}" destId="{7DFF64CE-218E-4EF2-BC67-E37B335BDDD6}" srcOrd="2" destOrd="0" presId="urn:microsoft.com/office/officeart/2005/8/layout/orgChart1"/>
    <dgm:cxn modelId="{BDEBE094-32BF-4DA1-9124-C5F5F5F1A715}" type="presParOf" srcId="{BF5ABE5A-9DA9-4FE3-B1F5-8CEE48754272}" destId="{15FB6347-8459-4D10-A5F6-7F543EF6ABF7}" srcOrd="2" destOrd="0" presId="urn:microsoft.com/office/officeart/2005/8/layout/orgChart1"/>
    <dgm:cxn modelId="{DEA49C86-4421-4FBB-9C6E-769EABEABEB3}" type="presParOf" srcId="{9C020AF4-89A3-40CA-A275-8D1CBA492F38}" destId="{854BDFDC-16D3-4AFD-AD90-79839F9D5792}" srcOrd="4" destOrd="0" presId="urn:microsoft.com/office/officeart/2005/8/layout/orgChart1"/>
    <dgm:cxn modelId="{BE296DFD-4BB8-488E-B803-D35B704BDD19}" type="presParOf" srcId="{9C020AF4-89A3-40CA-A275-8D1CBA492F38}" destId="{4DF3B9AA-01E7-4E41-814B-A2B4BB3E7544}" srcOrd="5" destOrd="0" presId="urn:microsoft.com/office/officeart/2005/8/layout/orgChart1"/>
    <dgm:cxn modelId="{25AEE807-A28F-4F26-B7C0-75A43026F667}" type="presParOf" srcId="{4DF3B9AA-01E7-4E41-814B-A2B4BB3E7544}" destId="{3009804E-C157-4077-8AF5-E62A12D52546}" srcOrd="0" destOrd="0" presId="urn:microsoft.com/office/officeart/2005/8/layout/orgChart1"/>
    <dgm:cxn modelId="{D4B7BE84-1529-457B-85A3-B7E8A5D24131}" type="presParOf" srcId="{3009804E-C157-4077-8AF5-E62A12D52546}" destId="{F60426D3-35DD-4A00-925D-83C347E3DE6C}" srcOrd="0" destOrd="0" presId="urn:microsoft.com/office/officeart/2005/8/layout/orgChart1"/>
    <dgm:cxn modelId="{9F48C2B9-649B-432A-B18A-520BBEB9A976}" type="presParOf" srcId="{3009804E-C157-4077-8AF5-E62A12D52546}" destId="{00EDA1E2-D777-49E2-98FF-B3E5348F0FA8}" srcOrd="1" destOrd="0" presId="urn:microsoft.com/office/officeart/2005/8/layout/orgChart1"/>
    <dgm:cxn modelId="{AA35F1E8-C145-4027-B140-7171E02219B2}" type="presParOf" srcId="{4DF3B9AA-01E7-4E41-814B-A2B4BB3E7544}" destId="{C9173599-FA20-409B-B744-65F3D239BC4C}" srcOrd="1" destOrd="0" presId="urn:microsoft.com/office/officeart/2005/8/layout/orgChart1"/>
    <dgm:cxn modelId="{866AB908-351C-4A23-903C-249C37CF3129}" type="presParOf" srcId="{C9173599-FA20-409B-B744-65F3D239BC4C}" destId="{A95356E6-CA71-42E1-83CF-403DE74430FF}" srcOrd="0" destOrd="0" presId="urn:microsoft.com/office/officeart/2005/8/layout/orgChart1"/>
    <dgm:cxn modelId="{845C3D1E-D2FB-4681-9587-8463DB0D89C9}" type="presParOf" srcId="{C9173599-FA20-409B-B744-65F3D239BC4C}" destId="{4195F648-3679-4605-9788-A382B8B531AD}" srcOrd="1" destOrd="0" presId="urn:microsoft.com/office/officeart/2005/8/layout/orgChart1"/>
    <dgm:cxn modelId="{F024E3B5-87D7-4EB0-8B1E-5B9C729C21FA}" type="presParOf" srcId="{4195F648-3679-4605-9788-A382B8B531AD}" destId="{B9AC6FE9-5F5E-4A3E-9D8D-373E066EA6B3}" srcOrd="0" destOrd="0" presId="urn:microsoft.com/office/officeart/2005/8/layout/orgChart1"/>
    <dgm:cxn modelId="{8F599789-EE64-4276-A8B4-FC439F559D3C}" type="presParOf" srcId="{B9AC6FE9-5F5E-4A3E-9D8D-373E066EA6B3}" destId="{7B268863-FE5F-46E0-9496-33659F6E3B93}" srcOrd="0" destOrd="0" presId="urn:microsoft.com/office/officeart/2005/8/layout/orgChart1"/>
    <dgm:cxn modelId="{48243D74-BA99-4614-9AB5-DB5BAE945868}" type="presParOf" srcId="{B9AC6FE9-5F5E-4A3E-9D8D-373E066EA6B3}" destId="{BADD2030-2B63-46CC-B4C9-BBD3749274C1}" srcOrd="1" destOrd="0" presId="urn:microsoft.com/office/officeart/2005/8/layout/orgChart1"/>
    <dgm:cxn modelId="{909BE032-5CDE-44C9-A03C-DBF4971D4E98}" type="presParOf" srcId="{4195F648-3679-4605-9788-A382B8B531AD}" destId="{D60357B4-ED0C-41F6-A246-28E39905116A}" srcOrd="1" destOrd="0" presId="urn:microsoft.com/office/officeart/2005/8/layout/orgChart1"/>
    <dgm:cxn modelId="{B9317E38-E3C0-4D68-ACC8-66DCFFD4CB5F}" type="presParOf" srcId="{4195F648-3679-4605-9788-A382B8B531AD}" destId="{F0D404DB-061F-4E10-AB09-C5C3F9CA2C52}" srcOrd="2" destOrd="0" presId="urn:microsoft.com/office/officeart/2005/8/layout/orgChart1"/>
    <dgm:cxn modelId="{A5BAB89F-38B2-4D11-AA23-B7D864C0F20D}" type="presParOf" srcId="{C9173599-FA20-409B-B744-65F3D239BC4C}" destId="{78C9198E-F0C3-4D79-B747-BD9FB6A28896}" srcOrd="2" destOrd="0" presId="urn:microsoft.com/office/officeart/2005/8/layout/orgChart1"/>
    <dgm:cxn modelId="{695D039D-55F0-49E7-BBB0-97EC0F366322}" type="presParOf" srcId="{C9173599-FA20-409B-B744-65F3D239BC4C}" destId="{4C785E6D-BE15-4562-83AD-3C0134EBD5FB}" srcOrd="3" destOrd="0" presId="urn:microsoft.com/office/officeart/2005/8/layout/orgChart1"/>
    <dgm:cxn modelId="{6A3768A6-1BEF-4183-B1FA-7ACE6A0ABB62}" type="presParOf" srcId="{4C785E6D-BE15-4562-83AD-3C0134EBD5FB}" destId="{EDD14BFB-94D0-4182-AB54-BB8262EEA41E}" srcOrd="0" destOrd="0" presId="urn:microsoft.com/office/officeart/2005/8/layout/orgChart1"/>
    <dgm:cxn modelId="{E3916DA1-9DF9-4881-A12D-E826315E14FC}" type="presParOf" srcId="{EDD14BFB-94D0-4182-AB54-BB8262EEA41E}" destId="{08ACB206-982A-4141-B257-C6B5A60471FB}" srcOrd="0" destOrd="0" presId="urn:microsoft.com/office/officeart/2005/8/layout/orgChart1"/>
    <dgm:cxn modelId="{754EB776-6E75-453A-AD42-F4037A9636CC}" type="presParOf" srcId="{EDD14BFB-94D0-4182-AB54-BB8262EEA41E}" destId="{00B1C89A-224D-41F5-9AD8-095CB3E548A4}" srcOrd="1" destOrd="0" presId="urn:microsoft.com/office/officeart/2005/8/layout/orgChart1"/>
    <dgm:cxn modelId="{DDA26AD7-E892-438F-AED5-06861299F3F8}" type="presParOf" srcId="{4C785E6D-BE15-4562-83AD-3C0134EBD5FB}" destId="{61E996C8-C020-485F-871A-483CC1F34530}" srcOrd="1" destOrd="0" presId="urn:microsoft.com/office/officeart/2005/8/layout/orgChart1"/>
    <dgm:cxn modelId="{E08EE1BC-D386-442C-9950-9FDAFC1E8400}" type="presParOf" srcId="{4C785E6D-BE15-4562-83AD-3C0134EBD5FB}" destId="{38FA0FA9-9BFD-4D18-98DD-4B07B0AA63CF}" srcOrd="2" destOrd="0" presId="urn:microsoft.com/office/officeart/2005/8/layout/orgChart1"/>
    <dgm:cxn modelId="{DC8EEE4C-5E6D-4DE6-9F6F-7924BEDD0807}" type="presParOf" srcId="{4DF3B9AA-01E7-4E41-814B-A2B4BB3E7544}" destId="{65C24B6E-C8CB-418F-B338-A220FEFE5868}" srcOrd="2" destOrd="0" presId="urn:microsoft.com/office/officeart/2005/8/layout/orgChart1"/>
    <dgm:cxn modelId="{0EF0D4CF-6C58-4D45-8EBE-E5FB8815C203}" type="presParOf" srcId="{9C020AF4-89A3-40CA-A275-8D1CBA492F38}" destId="{588799EC-4016-47D5-8FD6-C065A7C7C074}" srcOrd="6" destOrd="0" presId="urn:microsoft.com/office/officeart/2005/8/layout/orgChart1"/>
    <dgm:cxn modelId="{E65389CE-6026-46F8-AD12-ADEBA9AE1FF5}" type="presParOf" srcId="{9C020AF4-89A3-40CA-A275-8D1CBA492F38}" destId="{C1FCB068-2C87-4E0A-8296-E787576AF170}" srcOrd="7" destOrd="0" presId="urn:microsoft.com/office/officeart/2005/8/layout/orgChart1"/>
    <dgm:cxn modelId="{9A3FAF64-349E-4095-8AEB-88598B3A5415}" type="presParOf" srcId="{C1FCB068-2C87-4E0A-8296-E787576AF170}" destId="{47E85476-C4BB-48B4-A811-BFD371F3CCE1}" srcOrd="0" destOrd="0" presId="urn:microsoft.com/office/officeart/2005/8/layout/orgChart1"/>
    <dgm:cxn modelId="{AA8E5318-EE7D-4629-95EA-C3274E4D9186}" type="presParOf" srcId="{47E85476-C4BB-48B4-A811-BFD371F3CCE1}" destId="{7E551F0C-B93C-42BB-BE96-B4120A89BAF1}" srcOrd="0" destOrd="0" presId="urn:microsoft.com/office/officeart/2005/8/layout/orgChart1"/>
    <dgm:cxn modelId="{08BAD41C-DF03-4A2B-8E8A-27D4AE3BE649}" type="presParOf" srcId="{47E85476-C4BB-48B4-A811-BFD371F3CCE1}" destId="{6BE71BFF-F402-4234-B18B-A01D44274707}" srcOrd="1" destOrd="0" presId="urn:microsoft.com/office/officeart/2005/8/layout/orgChart1"/>
    <dgm:cxn modelId="{5C5EF3C4-94DA-4435-99E5-64D8A269B433}" type="presParOf" srcId="{C1FCB068-2C87-4E0A-8296-E787576AF170}" destId="{9A6A5F06-AC7D-4483-9333-BC25E2B3A87F}" srcOrd="1" destOrd="0" presId="urn:microsoft.com/office/officeart/2005/8/layout/orgChart1"/>
    <dgm:cxn modelId="{D29BDE45-953A-4D54-A1D9-A1BB545F2310}" type="presParOf" srcId="{9A6A5F06-AC7D-4483-9333-BC25E2B3A87F}" destId="{E423C9EE-1C01-4B9A-84D8-BFB2386E51F9}" srcOrd="0" destOrd="0" presId="urn:microsoft.com/office/officeart/2005/8/layout/orgChart1"/>
    <dgm:cxn modelId="{48DF58B3-B1FF-4286-A299-1CA8385C43A1}" type="presParOf" srcId="{9A6A5F06-AC7D-4483-9333-BC25E2B3A87F}" destId="{94B914F8-DAB4-49C9-B6DF-1853E4348DBB}" srcOrd="1" destOrd="0" presId="urn:microsoft.com/office/officeart/2005/8/layout/orgChart1"/>
    <dgm:cxn modelId="{2432A514-475B-4B31-8CBF-BE4E15CF4B7D}" type="presParOf" srcId="{94B914F8-DAB4-49C9-B6DF-1853E4348DBB}" destId="{9602D036-291B-4505-AE62-BC9AFCA703EA}" srcOrd="0" destOrd="0" presId="urn:microsoft.com/office/officeart/2005/8/layout/orgChart1"/>
    <dgm:cxn modelId="{34D3F62E-7C54-40D5-A3CF-433B167418F0}" type="presParOf" srcId="{9602D036-291B-4505-AE62-BC9AFCA703EA}" destId="{F8CBD54B-3019-4479-8268-7C2FFD8F9641}" srcOrd="0" destOrd="0" presId="urn:microsoft.com/office/officeart/2005/8/layout/orgChart1"/>
    <dgm:cxn modelId="{59AC784D-B7E7-471B-8E52-9891A2C8B4AD}" type="presParOf" srcId="{9602D036-291B-4505-AE62-BC9AFCA703EA}" destId="{21FD9E33-13D4-4ED1-94AE-91414742443C}" srcOrd="1" destOrd="0" presId="urn:microsoft.com/office/officeart/2005/8/layout/orgChart1"/>
    <dgm:cxn modelId="{1EA3C993-1FF9-4E80-A130-1D2D5ECB5407}" type="presParOf" srcId="{94B914F8-DAB4-49C9-B6DF-1853E4348DBB}" destId="{13DA5DB9-EA29-4C7F-980B-FB0F77FDD57D}" srcOrd="1" destOrd="0" presId="urn:microsoft.com/office/officeart/2005/8/layout/orgChart1"/>
    <dgm:cxn modelId="{6BD845E7-9026-4FBE-B00D-6B60DAE77032}" type="presParOf" srcId="{13DA5DB9-EA29-4C7F-980B-FB0F77FDD57D}" destId="{0EF81A8F-8183-423F-A29E-4B52F5AD3197}" srcOrd="0" destOrd="0" presId="urn:microsoft.com/office/officeart/2005/8/layout/orgChart1"/>
    <dgm:cxn modelId="{1726FB15-3B24-48BB-AF50-897AEE493B3C}" type="presParOf" srcId="{13DA5DB9-EA29-4C7F-980B-FB0F77FDD57D}" destId="{A96F713D-C3CC-4B5D-95E3-A4B66F332A84}" srcOrd="1" destOrd="0" presId="urn:microsoft.com/office/officeart/2005/8/layout/orgChart1"/>
    <dgm:cxn modelId="{D1A17A77-C982-4FFE-B733-D27E72804934}" type="presParOf" srcId="{A96F713D-C3CC-4B5D-95E3-A4B66F332A84}" destId="{CF369DE4-0383-44F6-A905-5D09F508E9CF}" srcOrd="0" destOrd="0" presId="urn:microsoft.com/office/officeart/2005/8/layout/orgChart1"/>
    <dgm:cxn modelId="{E4B96795-AA1F-4A79-82A9-94636E536B0D}" type="presParOf" srcId="{CF369DE4-0383-44F6-A905-5D09F508E9CF}" destId="{FA85229B-9938-4E81-96B2-17C92D4E86C1}" srcOrd="0" destOrd="0" presId="urn:microsoft.com/office/officeart/2005/8/layout/orgChart1"/>
    <dgm:cxn modelId="{343BAE3E-1FD3-47C6-86B7-5190FB5F4C6F}" type="presParOf" srcId="{CF369DE4-0383-44F6-A905-5D09F508E9CF}" destId="{0D923242-66EB-4EE6-9E82-2D30C9159BD5}" srcOrd="1" destOrd="0" presId="urn:microsoft.com/office/officeart/2005/8/layout/orgChart1"/>
    <dgm:cxn modelId="{3EE45A1B-F8EB-4B32-9867-2B483B5A6EFF}" type="presParOf" srcId="{A96F713D-C3CC-4B5D-95E3-A4B66F332A84}" destId="{88FA563A-38D7-434A-95A9-034FD25B49D3}" srcOrd="1" destOrd="0" presId="urn:microsoft.com/office/officeart/2005/8/layout/orgChart1"/>
    <dgm:cxn modelId="{7D009CFB-A8D5-4BA1-B5F9-BF0F3F858F25}" type="presParOf" srcId="{A96F713D-C3CC-4B5D-95E3-A4B66F332A84}" destId="{98A16F5F-0BB2-428A-AECF-175DFA4B3030}" srcOrd="2" destOrd="0" presId="urn:microsoft.com/office/officeart/2005/8/layout/orgChart1"/>
    <dgm:cxn modelId="{FA365677-AC52-4007-87DF-2F003CA365D9}" type="presParOf" srcId="{13DA5DB9-EA29-4C7F-980B-FB0F77FDD57D}" destId="{DC2F8968-CE4C-49C1-88E3-12DF6733895B}" srcOrd="2" destOrd="0" presId="urn:microsoft.com/office/officeart/2005/8/layout/orgChart1"/>
    <dgm:cxn modelId="{757BE945-80EC-49C6-8F55-0E901C64115A}" type="presParOf" srcId="{13DA5DB9-EA29-4C7F-980B-FB0F77FDD57D}" destId="{26435095-06EC-4381-B91F-EE6A8342C9AA}" srcOrd="3" destOrd="0" presId="urn:microsoft.com/office/officeart/2005/8/layout/orgChart1"/>
    <dgm:cxn modelId="{82C2768D-E1C7-4880-BE82-74EEA50DC6A0}" type="presParOf" srcId="{26435095-06EC-4381-B91F-EE6A8342C9AA}" destId="{FAEE7E73-0257-4119-846A-69279287B60A}" srcOrd="0" destOrd="0" presId="urn:microsoft.com/office/officeart/2005/8/layout/orgChart1"/>
    <dgm:cxn modelId="{3B86433D-5141-406C-B5C4-F7972D52C1FC}" type="presParOf" srcId="{FAEE7E73-0257-4119-846A-69279287B60A}" destId="{E93F869A-9A2D-4A50-879D-F455370D112E}" srcOrd="0" destOrd="0" presId="urn:microsoft.com/office/officeart/2005/8/layout/orgChart1"/>
    <dgm:cxn modelId="{77DE4846-7E9B-48E6-BB6A-9F41725560F6}" type="presParOf" srcId="{FAEE7E73-0257-4119-846A-69279287B60A}" destId="{1AB6ED16-222C-4E07-90C0-5E9FC887BDB5}" srcOrd="1" destOrd="0" presId="urn:microsoft.com/office/officeart/2005/8/layout/orgChart1"/>
    <dgm:cxn modelId="{657E778E-57F1-44E3-83BB-61A973C531CF}" type="presParOf" srcId="{26435095-06EC-4381-B91F-EE6A8342C9AA}" destId="{2380A528-1241-42CE-93A6-0129A1082BBA}" srcOrd="1" destOrd="0" presId="urn:microsoft.com/office/officeart/2005/8/layout/orgChart1"/>
    <dgm:cxn modelId="{AC9C4192-8791-47AB-8C80-D63D5D1EA2F9}" type="presParOf" srcId="{26435095-06EC-4381-B91F-EE6A8342C9AA}" destId="{8D9BCB1B-BD2B-441A-BDB0-C599F88A4FF2}" srcOrd="2" destOrd="0" presId="urn:microsoft.com/office/officeart/2005/8/layout/orgChart1"/>
    <dgm:cxn modelId="{B332C20A-1B32-4989-97E9-2100B13E042C}" type="presParOf" srcId="{13DA5DB9-EA29-4C7F-980B-FB0F77FDD57D}" destId="{70BAF528-3AE2-4C4A-AA1B-14564A4549BB}" srcOrd="4" destOrd="0" presId="urn:microsoft.com/office/officeart/2005/8/layout/orgChart1"/>
    <dgm:cxn modelId="{EC80D630-7440-454B-A391-D1F19C44EDB5}" type="presParOf" srcId="{13DA5DB9-EA29-4C7F-980B-FB0F77FDD57D}" destId="{DB707BCB-F441-4384-9965-7EF9A592A49B}" srcOrd="5" destOrd="0" presId="urn:microsoft.com/office/officeart/2005/8/layout/orgChart1"/>
    <dgm:cxn modelId="{1CC8B7DA-42A2-4716-8C60-88B11FBAA6FA}" type="presParOf" srcId="{DB707BCB-F441-4384-9965-7EF9A592A49B}" destId="{539DBC94-1131-4F19-9191-CCB2F6AE1ECE}" srcOrd="0" destOrd="0" presId="urn:microsoft.com/office/officeart/2005/8/layout/orgChart1"/>
    <dgm:cxn modelId="{77A7E06B-A3D0-43CF-A83F-069340AE42BC}" type="presParOf" srcId="{539DBC94-1131-4F19-9191-CCB2F6AE1ECE}" destId="{37B8C8EB-8D15-46B5-B1D8-ED0CFEE91C5E}" srcOrd="0" destOrd="0" presId="urn:microsoft.com/office/officeart/2005/8/layout/orgChart1"/>
    <dgm:cxn modelId="{9573A975-847C-4DE9-A6AC-B48070362B31}" type="presParOf" srcId="{539DBC94-1131-4F19-9191-CCB2F6AE1ECE}" destId="{2B9E10CE-AA82-4FBA-9BEC-3F61232CA788}" srcOrd="1" destOrd="0" presId="urn:microsoft.com/office/officeart/2005/8/layout/orgChart1"/>
    <dgm:cxn modelId="{61C5A89D-51A0-4B81-B1D4-CDCD26E2E555}" type="presParOf" srcId="{DB707BCB-F441-4384-9965-7EF9A592A49B}" destId="{F9EF62C6-9011-4A2E-BED7-B8F45F483D86}" srcOrd="1" destOrd="0" presId="urn:microsoft.com/office/officeart/2005/8/layout/orgChart1"/>
    <dgm:cxn modelId="{F2462878-F27D-4DAB-8F3F-4D41C42C5728}" type="presParOf" srcId="{DB707BCB-F441-4384-9965-7EF9A592A49B}" destId="{0B3E0345-9513-46E7-A65D-FB24D11115E8}" srcOrd="2" destOrd="0" presId="urn:microsoft.com/office/officeart/2005/8/layout/orgChart1"/>
    <dgm:cxn modelId="{3F1C0B72-1319-4689-8DAF-BCB5499B837B}" type="presParOf" srcId="{13DA5DB9-EA29-4C7F-980B-FB0F77FDD57D}" destId="{0D47FF70-7CF1-4B36-97EC-FAAD602EB6C0}" srcOrd="6" destOrd="0" presId="urn:microsoft.com/office/officeart/2005/8/layout/orgChart1"/>
    <dgm:cxn modelId="{F586B781-227B-4FBD-97B4-46710FCA9DAB}" type="presParOf" srcId="{13DA5DB9-EA29-4C7F-980B-FB0F77FDD57D}" destId="{2FA4BDE9-9925-438A-BE46-D286AEE07B41}" srcOrd="7" destOrd="0" presId="urn:microsoft.com/office/officeart/2005/8/layout/orgChart1"/>
    <dgm:cxn modelId="{503384FD-75E5-46AA-8538-3E515F146B6A}" type="presParOf" srcId="{2FA4BDE9-9925-438A-BE46-D286AEE07B41}" destId="{E72A0844-85A6-456A-9913-B4D0617DD582}" srcOrd="0" destOrd="0" presId="urn:microsoft.com/office/officeart/2005/8/layout/orgChart1"/>
    <dgm:cxn modelId="{5FD39B51-61DC-465C-A87B-9025AA198AC9}" type="presParOf" srcId="{E72A0844-85A6-456A-9913-B4D0617DD582}" destId="{AF0A4B45-FCE6-410C-B961-CF0C4BE8A18E}" srcOrd="0" destOrd="0" presId="urn:microsoft.com/office/officeart/2005/8/layout/orgChart1"/>
    <dgm:cxn modelId="{53214EE4-6E87-4BBD-B2C0-F9A6338D12B4}" type="presParOf" srcId="{E72A0844-85A6-456A-9913-B4D0617DD582}" destId="{5CC8B288-62A1-4A25-933A-91A55EBBC303}" srcOrd="1" destOrd="0" presId="urn:microsoft.com/office/officeart/2005/8/layout/orgChart1"/>
    <dgm:cxn modelId="{B7695936-9924-4DCD-9755-AE5D59CB78B6}" type="presParOf" srcId="{2FA4BDE9-9925-438A-BE46-D286AEE07B41}" destId="{1AFBD33E-39CD-4876-A5D5-571C73C4239A}" srcOrd="1" destOrd="0" presId="urn:microsoft.com/office/officeart/2005/8/layout/orgChart1"/>
    <dgm:cxn modelId="{8A1C38B5-F1F4-4173-848E-032FB0FAD5EC}" type="presParOf" srcId="{2FA4BDE9-9925-438A-BE46-D286AEE07B41}" destId="{131C3022-E47F-478F-A237-04553B33A0F8}" srcOrd="2" destOrd="0" presId="urn:microsoft.com/office/officeart/2005/8/layout/orgChart1"/>
    <dgm:cxn modelId="{FD5EB45D-953A-439C-987C-FF8CE1B2D081}" type="presParOf" srcId="{13DA5DB9-EA29-4C7F-980B-FB0F77FDD57D}" destId="{C3B15D82-CA5C-4569-ABD6-C78EC794018A}" srcOrd="8" destOrd="0" presId="urn:microsoft.com/office/officeart/2005/8/layout/orgChart1"/>
    <dgm:cxn modelId="{9EDE460E-8B78-4260-9581-EBA9929C887F}" type="presParOf" srcId="{13DA5DB9-EA29-4C7F-980B-FB0F77FDD57D}" destId="{5165702D-5203-4777-A21A-0049AA05A937}" srcOrd="9" destOrd="0" presId="urn:microsoft.com/office/officeart/2005/8/layout/orgChart1"/>
    <dgm:cxn modelId="{59D2A021-A1FC-4044-AA31-721DBD93CFB1}" type="presParOf" srcId="{5165702D-5203-4777-A21A-0049AA05A937}" destId="{AAB97A98-A8D0-4AA6-A79E-04113B4EFB94}" srcOrd="0" destOrd="0" presId="urn:microsoft.com/office/officeart/2005/8/layout/orgChart1"/>
    <dgm:cxn modelId="{0D12F582-8970-489E-9439-8DAA730E284A}" type="presParOf" srcId="{AAB97A98-A8D0-4AA6-A79E-04113B4EFB94}" destId="{27FDB11B-1436-427B-B3B5-8FEE8F2CE14A}" srcOrd="0" destOrd="0" presId="urn:microsoft.com/office/officeart/2005/8/layout/orgChart1"/>
    <dgm:cxn modelId="{0F9369B2-C2B8-4472-9B94-ACC9BC2FA5E6}" type="presParOf" srcId="{AAB97A98-A8D0-4AA6-A79E-04113B4EFB94}" destId="{039F022D-D1C1-411B-B0D9-6B06FA11B4F3}" srcOrd="1" destOrd="0" presId="urn:microsoft.com/office/officeart/2005/8/layout/orgChart1"/>
    <dgm:cxn modelId="{6FF30199-12AB-46B8-B15C-245D7894D381}" type="presParOf" srcId="{5165702D-5203-4777-A21A-0049AA05A937}" destId="{135E690F-8368-41E8-83E5-A0217319D791}" srcOrd="1" destOrd="0" presId="urn:microsoft.com/office/officeart/2005/8/layout/orgChart1"/>
    <dgm:cxn modelId="{916D705C-7E18-4822-97BE-14C735DAECE6}" type="presParOf" srcId="{5165702D-5203-4777-A21A-0049AA05A937}" destId="{4A1AF454-7084-482B-A8D8-FDF228E38145}" srcOrd="2" destOrd="0" presId="urn:microsoft.com/office/officeart/2005/8/layout/orgChart1"/>
    <dgm:cxn modelId="{D0F90483-5759-475E-9880-19A17E232383}" type="presParOf" srcId="{13DA5DB9-EA29-4C7F-980B-FB0F77FDD57D}" destId="{BFB7E04A-902A-43B6-9F8F-236FFF3731BE}" srcOrd="10" destOrd="0" presId="urn:microsoft.com/office/officeart/2005/8/layout/orgChart1"/>
    <dgm:cxn modelId="{B4495A0A-6503-4142-B3C7-6BD24E640680}" type="presParOf" srcId="{13DA5DB9-EA29-4C7F-980B-FB0F77FDD57D}" destId="{2159FBF3-EF3D-44B2-B2E5-D03BD0E7E1EA}" srcOrd="11" destOrd="0" presId="urn:microsoft.com/office/officeart/2005/8/layout/orgChart1"/>
    <dgm:cxn modelId="{AB8E6FA4-1313-448D-9B77-310F2A6FC266}" type="presParOf" srcId="{2159FBF3-EF3D-44B2-B2E5-D03BD0E7E1EA}" destId="{96E9F4A0-4F76-401B-A67C-3FEBB3F47976}" srcOrd="0" destOrd="0" presId="urn:microsoft.com/office/officeart/2005/8/layout/orgChart1"/>
    <dgm:cxn modelId="{5E22EB27-5EF3-4FFF-BE4B-41E32BEDF02B}" type="presParOf" srcId="{96E9F4A0-4F76-401B-A67C-3FEBB3F47976}" destId="{8E37BD14-3065-425E-9C31-D3805DFF9B53}" srcOrd="0" destOrd="0" presId="urn:microsoft.com/office/officeart/2005/8/layout/orgChart1"/>
    <dgm:cxn modelId="{92562E42-DB4C-40CD-8A0E-B66CAD9A813F}" type="presParOf" srcId="{96E9F4A0-4F76-401B-A67C-3FEBB3F47976}" destId="{5C5F6B8C-3859-449E-8700-A30AD6E5CB00}" srcOrd="1" destOrd="0" presId="urn:microsoft.com/office/officeart/2005/8/layout/orgChart1"/>
    <dgm:cxn modelId="{F1335747-D0A7-4892-B597-95E9E14F29B9}" type="presParOf" srcId="{2159FBF3-EF3D-44B2-B2E5-D03BD0E7E1EA}" destId="{493C9790-87CD-4D73-A84A-3B1A21EB76C4}" srcOrd="1" destOrd="0" presId="urn:microsoft.com/office/officeart/2005/8/layout/orgChart1"/>
    <dgm:cxn modelId="{50E2B474-5FA3-48EF-9F4C-1DEC19C3F6AB}" type="presParOf" srcId="{2159FBF3-EF3D-44B2-B2E5-D03BD0E7E1EA}" destId="{5C20DF35-2D59-4612-811B-3F8ABD2FB391}" srcOrd="2" destOrd="0" presId="urn:microsoft.com/office/officeart/2005/8/layout/orgChart1"/>
    <dgm:cxn modelId="{0D189938-79AB-4CFD-BB50-3A915EF3F4AC}" type="presParOf" srcId="{94B914F8-DAB4-49C9-B6DF-1853E4348DBB}" destId="{5B5D3472-CC77-4005-AA34-E90AF9AE56FA}" srcOrd="2" destOrd="0" presId="urn:microsoft.com/office/officeart/2005/8/layout/orgChart1"/>
    <dgm:cxn modelId="{0887E3E9-66D6-4AE8-B3DF-10EA8ACAC8A7}" type="presParOf" srcId="{C1FCB068-2C87-4E0A-8296-E787576AF170}" destId="{4C5A4775-C46B-4AC0-908A-192BEB586AED}" srcOrd="2" destOrd="0" presId="urn:microsoft.com/office/officeart/2005/8/layout/orgChart1"/>
    <dgm:cxn modelId="{2E6ED51A-956C-4426-B1EC-8F1461034C97}" type="presParOf" srcId="{483B2FCF-5158-4BA2-90EE-459A46CB1CCE}" destId="{6E5C3FBB-CD3E-4113-98A3-41A55BFBAA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707615-6A4F-48E9-B58E-116C6E1012DA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</dgm:pt>
    <dgm:pt modelId="{5C7428FF-7594-41D1-B0BB-D66969267551}">
      <dgm:prSet/>
      <dgm:spPr>
        <a:ln w="12700"/>
      </dgm:spPr>
      <dgm:t>
        <a:bodyPr/>
        <a:lstStyle/>
        <a:p>
          <a:pPr rtl="0" eaLnBrk="0" latinLnBrk="0"/>
          <a:r>
            <a:rPr lang="en-US" dirty="0" smtClean="0"/>
            <a:t>DC, </a:t>
          </a:r>
          <a:r>
            <a:rPr lang="en-US" dirty="0" err="1" smtClean="0"/>
            <a:t>CD&amp;I</a:t>
          </a:r>
          <a:endParaRPr lang="en-US" dirty="0" smtClean="0"/>
        </a:p>
        <a:p>
          <a:pPr rtl="0" eaLnBrk="0" latinLnBrk="0"/>
          <a:r>
            <a:rPr lang="en-US" dirty="0" smtClean="0"/>
            <a:t>CG MCCDC </a:t>
          </a:r>
          <a:br>
            <a:rPr lang="en-US" dirty="0" smtClean="0"/>
          </a:br>
          <a:r>
            <a:rPr lang="en-US" dirty="0" smtClean="0"/>
            <a:t>(703) 784-2415</a:t>
          </a:r>
        </a:p>
      </dgm:t>
    </dgm:pt>
    <dgm:pt modelId="{4900EDAB-31FF-48F8-9630-D0FB7A06ECCE}" type="parTrans" cxnId="{722D51EC-5767-4DA4-97E9-CEAEBEC728F2}">
      <dgm:prSet/>
      <dgm:spPr/>
      <dgm:t>
        <a:bodyPr/>
        <a:lstStyle/>
        <a:p>
          <a:endParaRPr lang="en-US"/>
        </a:p>
      </dgm:t>
    </dgm:pt>
    <dgm:pt modelId="{2B77E718-B5A0-4912-9BAE-E9BECFC332A5}" type="sibTrans" cxnId="{722D51EC-5767-4DA4-97E9-CEAEBEC728F2}">
      <dgm:prSet/>
      <dgm:spPr/>
      <dgm:t>
        <a:bodyPr/>
        <a:lstStyle/>
        <a:p>
          <a:endParaRPr lang="en-US"/>
        </a:p>
      </dgm:t>
    </dgm:pt>
    <dgm:pt modelId="{10973CCF-7883-4A76-AA71-8041C735BDE7}">
      <dgm:prSet/>
      <dgm:spPr>
        <a:ln w="12700"/>
      </dgm:spPr>
      <dgm:t>
        <a:bodyPr/>
        <a:lstStyle/>
        <a:p>
          <a:pPr rtl="0" eaLnBrk="0" latinLnBrk="0"/>
          <a:r>
            <a:rPr lang="en-US" dirty="0" smtClean="0"/>
            <a:t>COS</a:t>
          </a:r>
          <a:br>
            <a:rPr lang="en-US" dirty="0" smtClean="0"/>
          </a:br>
          <a:r>
            <a:rPr lang="en-US" dirty="0" smtClean="0"/>
            <a:t>(703) 784-6065</a:t>
          </a:r>
        </a:p>
      </dgm:t>
    </dgm:pt>
    <dgm:pt modelId="{996B95BC-4020-4C31-9641-10527C3CDE33}" type="parTrans" cxnId="{1E1CD05A-5F2B-425E-A5BB-BDA10852D5E4}">
      <dgm:prSet/>
      <dgm:spPr>
        <a:ln w="12700"/>
      </dgm:spPr>
      <dgm:t>
        <a:bodyPr/>
        <a:lstStyle/>
        <a:p>
          <a:endParaRPr lang="en-US"/>
        </a:p>
      </dgm:t>
    </dgm:pt>
    <dgm:pt modelId="{DB69459F-1900-4324-9BFE-97A66EC042E6}" type="sibTrans" cxnId="{1E1CD05A-5F2B-425E-A5BB-BDA10852D5E4}">
      <dgm:prSet/>
      <dgm:spPr/>
      <dgm:t>
        <a:bodyPr/>
        <a:lstStyle/>
        <a:p>
          <a:endParaRPr lang="en-US"/>
        </a:p>
      </dgm:t>
    </dgm:pt>
    <dgm:pt modelId="{0F4F937E-1163-49BE-9F3E-833897953DAB}">
      <dgm:prSet/>
      <dgm:spPr>
        <a:ln w="12700"/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  <a:latin typeface="+mj-lt"/>
            </a:rPr>
            <a:t>PAO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432-8420</a:t>
          </a:r>
        </a:p>
      </dgm:t>
    </dgm:pt>
    <dgm:pt modelId="{68785501-E74E-4ED4-A7B0-6999E3AC83FA}" type="parTrans" cxnId="{36122EA2-4101-4F5A-BAC2-CBB7CED4756A}">
      <dgm:prSet/>
      <dgm:spPr>
        <a:ln w="12700"/>
      </dgm:spPr>
      <dgm:t>
        <a:bodyPr/>
        <a:lstStyle/>
        <a:p>
          <a:endParaRPr lang="en-US"/>
        </a:p>
      </dgm:t>
    </dgm:pt>
    <dgm:pt modelId="{33FFF7FF-CF72-4C47-80E8-02BA1315E310}" type="sibTrans" cxnId="{36122EA2-4101-4F5A-BAC2-CBB7CED4756A}">
      <dgm:prSet/>
      <dgm:spPr/>
      <dgm:t>
        <a:bodyPr/>
        <a:lstStyle/>
        <a:p>
          <a:endParaRPr lang="en-US"/>
        </a:p>
      </dgm:t>
    </dgm:pt>
    <dgm:pt modelId="{B5F2CAE5-28AA-4F11-B0F6-2328BE16F6C1}">
      <dgm:prSet/>
      <dgm:spPr>
        <a:ln w="12700"/>
      </dgm:spPr>
      <dgm:t>
        <a:bodyPr/>
        <a:lstStyle/>
        <a:p>
          <a:pPr rtl="0"/>
          <a:r>
            <a:rPr lang="en-US" dirty="0" err="1" smtClean="0">
              <a:solidFill>
                <a:schemeClr val="tx1"/>
              </a:solidFill>
              <a:latin typeface="+mj-lt"/>
            </a:rPr>
            <a:t>SJA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432-8168</a:t>
          </a:r>
        </a:p>
      </dgm:t>
    </dgm:pt>
    <dgm:pt modelId="{7628719F-1947-461A-AD27-CB6B879190E0}" type="parTrans" cxnId="{B2ECC626-EB50-405D-9D9D-B7CF20AE9789}">
      <dgm:prSet/>
      <dgm:spPr>
        <a:ln w="12700"/>
      </dgm:spPr>
      <dgm:t>
        <a:bodyPr/>
        <a:lstStyle/>
        <a:p>
          <a:endParaRPr lang="en-US"/>
        </a:p>
      </dgm:t>
    </dgm:pt>
    <dgm:pt modelId="{EB720391-C4B9-467A-9897-0A7DD17B6800}" type="sibTrans" cxnId="{B2ECC626-EB50-405D-9D9D-B7CF20AE9789}">
      <dgm:prSet/>
      <dgm:spPr/>
      <dgm:t>
        <a:bodyPr/>
        <a:lstStyle/>
        <a:p>
          <a:endParaRPr lang="en-US"/>
        </a:p>
      </dgm:t>
    </dgm:pt>
    <dgm:pt modelId="{00C2B35C-3207-4651-8BE6-E91CB5772367}">
      <dgm:prSet/>
      <dgm:spPr>
        <a:ln w="12700"/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  <a:latin typeface="+mj-lt"/>
            </a:rPr>
            <a:t>Comptroller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432-8031</a:t>
          </a:r>
        </a:p>
      </dgm:t>
    </dgm:pt>
    <dgm:pt modelId="{108DAF88-0088-4BC9-89BC-B0E28B2C1A3C}" type="parTrans" cxnId="{A50BC0E9-87C8-4CC8-BE9A-41D43924482B}">
      <dgm:prSet/>
      <dgm:spPr>
        <a:ln w="12700"/>
      </dgm:spPr>
      <dgm:t>
        <a:bodyPr/>
        <a:lstStyle/>
        <a:p>
          <a:endParaRPr lang="en-US"/>
        </a:p>
      </dgm:t>
    </dgm:pt>
    <dgm:pt modelId="{90DBB56C-64EF-4DFC-91F4-396703B7AA0D}" type="sibTrans" cxnId="{A50BC0E9-87C8-4CC8-BE9A-41D43924482B}">
      <dgm:prSet/>
      <dgm:spPr/>
      <dgm:t>
        <a:bodyPr/>
        <a:lstStyle/>
        <a:p>
          <a:endParaRPr lang="en-US"/>
        </a:p>
      </dgm:t>
    </dgm:pt>
    <dgm:pt modelId="{A5D64412-CC2B-4184-B23F-52591481DED5}">
      <dgm:prSet/>
      <dgm:spPr>
        <a:ln w="12700"/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  <a:latin typeface="+mj-lt"/>
            </a:rPr>
            <a:t>Chaplain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784-2131</a:t>
          </a:r>
        </a:p>
      </dgm:t>
    </dgm:pt>
    <dgm:pt modelId="{224F2F59-8E21-4ED9-8625-BA704F9B29DD}" type="parTrans" cxnId="{AF67DCEC-3241-4C78-BA8D-9D647D381ABB}">
      <dgm:prSet/>
      <dgm:spPr>
        <a:ln w="12700"/>
      </dgm:spPr>
      <dgm:t>
        <a:bodyPr/>
        <a:lstStyle/>
        <a:p>
          <a:endParaRPr lang="en-US"/>
        </a:p>
      </dgm:t>
    </dgm:pt>
    <dgm:pt modelId="{9BB79FD2-B804-44B3-8634-FE9377985100}" type="sibTrans" cxnId="{AF67DCEC-3241-4C78-BA8D-9D647D381ABB}">
      <dgm:prSet/>
      <dgm:spPr/>
      <dgm:t>
        <a:bodyPr/>
        <a:lstStyle/>
        <a:p>
          <a:endParaRPr lang="en-US"/>
        </a:p>
      </dgm:t>
    </dgm:pt>
    <dgm:pt modelId="{4D15F9D4-FE4D-4B57-98B8-20D9D4BC14FA}">
      <dgm:prSet/>
      <dgm:spPr>
        <a:ln w="12700"/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  <a:latin typeface="+mj-lt"/>
            </a:rPr>
            <a:t>Inspector</a:t>
          </a:r>
          <a:br>
            <a:rPr lang="en-US" dirty="0" smtClean="0">
              <a:solidFill>
                <a:schemeClr val="tx1"/>
              </a:solidFill>
              <a:latin typeface="+mj-lt"/>
            </a:rPr>
          </a:br>
          <a:r>
            <a:rPr lang="en-US" dirty="0" smtClean="0"/>
            <a:t>703-784-2277</a:t>
          </a:r>
          <a:br>
            <a:rPr lang="en-US" dirty="0" smtClean="0"/>
          </a:br>
          <a:endParaRPr lang="en-US" dirty="0" smtClean="0"/>
        </a:p>
      </dgm:t>
    </dgm:pt>
    <dgm:pt modelId="{D1071717-D6CB-4842-97DF-287DB9B6190F}" type="parTrans" cxnId="{E047DEC4-A0A6-4F27-9C23-C90EFE5BFC73}">
      <dgm:prSet/>
      <dgm:spPr>
        <a:ln w="12700"/>
      </dgm:spPr>
      <dgm:t>
        <a:bodyPr/>
        <a:lstStyle/>
        <a:p>
          <a:endParaRPr lang="en-US"/>
        </a:p>
      </dgm:t>
    </dgm:pt>
    <dgm:pt modelId="{746DCAD5-6DA0-4F01-89A5-ACD486C8BBB6}" type="sibTrans" cxnId="{E047DEC4-A0A6-4F27-9C23-C90EFE5BFC73}">
      <dgm:prSet/>
      <dgm:spPr/>
      <dgm:t>
        <a:bodyPr/>
        <a:lstStyle/>
        <a:p>
          <a:endParaRPr lang="en-US"/>
        </a:p>
      </dgm:t>
    </dgm:pt>
    <dgm:pt modelId="{E961D23F-E493-461D-9967-595F87C55D35}">
      <dgm:prSet/>
      <dgm:spPr>
        <a:ln w="12700"/>
      </dgm:spPr>
      <dgm:t>
        <a:bodyPr/>
        <a:lstStyle/>
        <a:p>
          <a:pPr rtl="0"/>
          <a:r>
            <a: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Operations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784-6730</a:t>
          </a:r>
        </a:p>
      </dgm:t>
    </dgm:pt>
    <dgm:pt modelId="{5AD442F7-6596-4ADD-8870-6079FA1ECE3C}" type="parTrans" cxnId="{866D719D-BB17-4745-AAE4-F09078581805}">
      <dgm:prSet/>
      <dgm:spPr>
        <a:ln w="12700"/>
      </dgm:spPr>
      <dgm:t>
        <a:bodyPr/>
        <a:lstStyle/>
        <a:p>
          <a:endParaRPr lang="en-US"/>
        </a:p>
      </dgm:t>
    </dgm:pt>
    <dgm:pt modelId="{A33E989B-19BC-4662-81B5-DA77B2BB0A71}" type="sibTrans" cxnId="{866D719D-BB17-4745-AAE4-F09078581805}">
      <dgm:prSet/>
      <dgm:spPr/>
      <dgm:t>
        <a:bodyPr/>
        <a:lstStyle/>
        <a:p>
          <a:endParaRPr lang="en-US"/>
        </a:p>
      </dgm:t>
    </dgm:pt>
    <dgm:pt modelId="{F84CBE6A-2A0E-4290-8AC7-6A29F29DB343}">
      <dgm:prSet/>
      <dgm:spPr>
        <a:ln w="12700"/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  <a:latin typeface="+mj-lt"/>
            </a:rPr>
            <a:t>Staff Secretary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432-8030</a:t>
          </a:r>
        </a:p>
      </dgm:t>
    </dgm:pt>
    <dgm:pt modelId="{19B2BAFE-D52C-4074-9994-8C4A6129F1DF}" type="parTrans" cxnId="{F91D8057-98BE-4881-9104-0E5D5F4F34AE}">
      <dgm:prSet/>
      <dgm:spPr>
        <a:ln w="12700"/>
      </dgm:spPr>
      <dgm:t>
        <a:bodyPr/>
        <a:lstStyle/>
        <a:p>
          <a:endParaRPr lang="en-US"/>
        </a:p>
      </dgm:t>
    </dgm:pt>
    <dgm:pt modelId="{41EBB503-7693-4151-92DA-6CD9131767DC}" type="sibTrans" cxnId="{F91D8057-98BE-4881-9104-0E5D5F4F34AE}">
      <dgm:prSet/>
      <dgm:spPr/>
      <dgm:t>
        <a:bodyPr/>
        <a:lstStyle/>
        <a:p>
          <a:endParaRPr lang="en-US"/>
        </a:p>
      </dgm:t>
    </dgm:pt>
    <dgm:pt modelId="{24FD96DA-0FD7-4014-BC85-D29989011C7F}">
      <dgm:prSet/>
      <dgm:spPr>
        <a:ln w="12700"/>
      </dgm:spPr>
      <dgm:t>
        <a:bodyPr/>
        <a:lstStyle/>
        <a:p>
          <a:pPr rtl="0"/>
          <a:r>
            <a: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G-1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784-2756</a:t>
          </a:r>
        </a:p>
      </dgm:t>
    </dgm:pt>
    <dgm:pt modelId="{6B38CDE6-B446-402F-9007-FA7F452A2E4F}" type="parTrans" cxnId="{52BF8622-1640-4EB0-AB41-360F0904B413}">
      <dgm:prSet/>
      <dgm:spPr>
        <a:ln w="12700"/>
      </dgm:spPr>
      <dgm:t>
        <a:bodyPr/>
        <a:lstStyle/>
        <a:p>
          <a:endParaRPr lang="en-US"/>
        </a:p>
      </dgm:t>
    </dgm:pt>
    <dgm:pt modelId="{4F0C64FC-FB30-409F-925E-4FCFECFE0C6C}" type="sibTrans" cxnId="{52BF8622-1640-4EB0-AB41-360F0904B413}">
      <dgm:prSet/>
      <dgm:spPr/>
      <dgm:t>
        <a:bodyPr/>
        <a:lstStyle/>
        <a:p>
          <a:endParaRPr lang="en-US"/>
        </a:p>
      </dgm:t>
    </dgm:pt>
    <dgm:pt modelId="{45D85101-5A01-430B-964A-8F5E1BED1F24}">
      <dgm:prSet/>
      <dgm:spPr>
        <a:ln w="12700"/>
      </dgm:spPr>
      <dgm:t>
        <a:bodyPr/>
        <a:lstStyle/>
        <a:p>
          <a:pPr rtl="0" eaLnBrk="0" latinLnBrk="0"/>
          <a:r>
            <a:rPr lang="en-US" dirty="0" smtClean="0">
              <a:solidFill>
                <a:schemeClr val="tx1"/>
              </a:solidFill>
              <a:latin typeface="+mj-lt"/>
            </a:rPr>
            <a:t>Foreign</a:t>
          </a:r>
        </a:p>
        <a:p>
          <a:pPr rtl="0"/>
          <a:r>
            <a:rPr lang="en-US" dirty="0" smtClean="0">
              <a:solidFill>
                <a:schemeClr val="tx1"/>
              </a:solidFill>
              <a:latin typeface="+mj-lt"/>
            </a:rPr>
            <a:t>Liaison Off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432-8270</a:t>
          </a:r>
        </a:p>
      </dgm:t>
    </dgm:pt>
    <dgm:pt modelId="{B99B4190-2281-45C7-BCB0-2FC8CC1F543F}" type="parTrans" cxnId="{2CC5DCD6-A89C-4C07-A3D0-E6067C916348}">
      <dgm:prSet/>
      <dgm:spPr>
        <a:ln w="12700"/>
      </dgm:spPr>
      <dgm:t>
        <a:bodyPr/>
        <a:lstStyle/>
        <a:p>
          <a:endParaRPr lang="en-US"/>
        </a:p>
      </dgm:t>
    </dgm:pt>
    <dgm:pt modelId="{2DCCD4F4-749C-4697-A02F-7BEDFD19B10F}" type="sibTrans" cxnId="{2CC5DCD6-A89C-4C07-A3D0-E6067C916348}">
      <dgm:prSet/>
      <dgm:spPr/>
      <dgm:t>
        <a:bodyPr/>
        <a:lstStyle/>
        <a:p>
          <a:endParaRPr lang="en-US"/>
        </a:p>
      </dgm:t>
    </dgm:pt>
    <dgm:pt modelId="{92B2B0F4-1C0F-4FA0-A674-6203F4D94EBC}">
      <dgm:prSet/>
      <dgm:spPr>
        <a:ln w="12700"/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  <a:latin typeface="+mj-lt"/>
            </a:rPr>
            <a:t>Safety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784-6252</a:t>
          </a:r>
        </a:p>
      </dgm:t>
    </dgm:pt>
    <dgm:pt modelId="{5A32A551-F0E7-4EF6-A77C-11C0202DAC8A}" type="parTrans" cxnId="{86C8E764-0B86-4656-B47E-7529C799895D}">
      <dgm:prSet/>
      <dgm:spPr>
        <a:ln w="12700"/>
      </dgm:spPr>
      <dgm:t>
        <a:bodyPr/>
        <a:lstStyle/>
        <a:p>
          <a:endParaRPr lang="en-US"/>
        </a:p>
      </dgm:t>
    </dgm:pt>
    <dgm:pt modelId="{3295DA57-F875-408B-B31C-B52F0DFA2185}" type="sibTrans" cxnId="{86C8E764-0B86-4656-B47E-7529C799895D}">
      <dgm:prSet/>
      <dgm:spPr/>
      <dgm:t>
        <a:bodyPr/>
        <a:lstStyle/>
        <a:p>
          <a:endParaRPr lang="en-US"/>
        </a:p>
      </dgm:t>
    </dgm:pt>
    <dgm:pt modelId="{BE19CFA5-2F94-4E7E-BBB5-FDAEE31C0EF4}">
      <dgm:prSet/>
      <dgm:spPr>
        <a:ln w="12700"/>
      </dgm:spPr>
      <dgm:t>
        <a:bodyPr/>
        <a:lstStyle/>
        <a:p>
          <a:pPr rtl="0"/>
          <a:r>
            <a: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Legislative </a:t>
          </a:r>
        </a:p>
        <a:p>
          <a:pPr rtl="0"/>
          <a:r>
            <a: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Liaison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(703) 634-9512</a:t>
          </a:r>
        </a:p>
      </dgm:t>
    </dgm:pt>
    <dgm:pt modelId="{48DDB9B5-B356-40CB-9978-32AAACF31360}" type="parTrans" cxnId="{BAC57A4B-C271-4B3C-A3C7-3B264376EE1E}">
      <dgm:prSet/>
      <dgm:spPr>
        <a:ln w="12700"/>
      </dgm:spPr>
      <dgm:t>
        <a:bodyPr/>
        <a:lstStyle/>
        <a:p>
          <a:endParaRPr lang="en-US"/>
        </a:p>
      </dgm:t>
    </dgm:pt>
    <dgm:pt modelId="{21DEA04F-4E43-4995-B1C3-679568085726}" type="sibTrans" cxnId="{BAC57A4B-C271-4B3C-A3C7-3B264376EE1E}">
      <dgm:prSet/>
      <dgm:spPr/>
      <dgm:t>
        <a:bodyPr/>
        <a:lstStyle/>
        <a:p>
          <a:endParaRPr lang="en-US"/>
        </a:p>
      </dgm:t>
    </dgm:pt>
    <dgm:pt modelId="{76BB3120-4245-4B16-82DE-B3552F060DFF}">
      <dgm:prSet/>
      <dgm:spPr>
        <a:ln w="12700"/>
      </dgm:spPr>
      <dgm:t>
        <a:bodyPr/>
        <a:lstStyle/>
        <a:p>
          <a:pPr rtl="0" eaLnBrk="0" latinLnBrk="0"/>
          <a:r>
            <a: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Security</a:t>
          </a:r>
          <a:br>
            <a: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</a:br>
          <a:r>
            <a:rPr lang="en-US" dirty="0" smtClean="0"/>
            <a:t>(703) 784-6260</a:t>
          </a:r>
        </a:p>
      </dgm:t>
    </dgm:pt>
    <dgm:pt modelId="{435CE5F6-F5C9-4033-95C0-37C2EE4FD452}" type="parTrans" cxnId="{374F50D3-043C-428F-AA5B-F5FB1016995F}">
      <dgm:prSet/>
      <dgm:spPr>
        <a:ln w="12700"/>
      </dgm:spPr>
      <dgm:t>
        <a:bodyPr/>
        <a:lstStyle/>
        <a:p>
          <a:endParaRPr lang="en-US"/>
        </a:p>
      </dgm:t>
    </dgm:pt>
    <dgm:pt modelId="{94A66350-D6F3-45E1-9B80-3F7E0F5A990C}" type="sibTrans" cxnId="{374F50D3-043C-428F-AA5B-F5FB1016995F}">
      <dgm:prSet/>
      <dgm:spPr/>
      <dgm:t>
        <a:bodyPr/>
        <a:lstStyle/>
        <a:p>
          <a:endParaRPr lang="en-US"/>
        </a:p>
      </dgm:t>
    </dgm:pt>
    <dgm:pt modelId="{632A2C17-6D4B-4F6C-AB1D-7E08F9A643C9}">
      <dgm:prSet/>
      <dgm:spPr>
        <a:ln w="12700"/>
      </dgm:spPr>
      <dgm:t>
        <a:bodyPr/>
        <a:lstStyle/>
        <a:p>
          <a:pPr rtl="0" eaLnBrk="0" latinLnBrk="0"/>
          <a:r>
            <a: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Protocol</a:t>
          </a:r>
          <a:br>
            <a: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</a:br>
          <a:r>
            <a:rPr lang="en-US" dirty="0" smtClean="0"/>
            <a:t>(703) 784-6093</a:t>
          </a:r>
        </a:p>
      </dgm:t>
    </dgm:pt>
    <dgm:pt modelId="{C97F98D8-DF95-4941-A041-ED1F0FCE7378}" type="parTrans" cxnId="{0846E5C4-E541-484B-AE20-2682D1156718}">
      <dgm:prSet/>
      <dgm:spPr>
        <a:ln w="12700"/>
      </dgm:spPr>
      <dgm:t>
        <a:bodyPr/>
        <a:lstStyle/>
        <a:p>
          <a:endParaRPr lang="en-US"/>
        </a:p>
      </dgm:t>
    </dgm:pt>
    <dgm:pt modelId="{A4EAB917-461D-4DB8-BADE-41F741E9E862}" type="sibTrans" cxnId="{0846E5C4-E541-484B-AE20-2682D1156718}">
      <dgm:prSet/>
      <dgm:spPr/>
      <dgm:t>
        <a:bodyPr/>
        <a:lstStyle/>
        <a:p>
          <a:endParaRPr lang="en-US"/>
        </a:p>
      </dgm:t>
    </dgm:pt>
    <dgm:pt modelId="{7E96C752-A604-46CE-84F4-1F5CE5E3AE89}">
      <dgm:prSet/>
      <dgm:spPr>
        <a:ln w="12700"/>
      </dgm:spPr>
      <dgm:t>
        <a:bodyPr/>
        <a:lstStyle/>
        <a:p>
          <a:pPr rtl="0" eaLnBrk="0" latinLnBrk="0"/>
          <a:r>
            <a:rPr lang="en-US" dirty="0" smtClean="0">
              <a:solidFill>
                <a:schemeClr val="tx1"/>
              </a:solidFill>
              <a:latin typeface="+mj-lt"/>
            </a:rPr>
            <a:t>Family Readiness</a:t>
          </a:r>
          <a:br>
            <a:rPr lang="en-US" dirty="0" smtClean="0">
              <a:solidFill>
                <a:schemeClr val="tx1"/>
              </a:solidFill>
              <a:latin typeface="+mj-lt"/>
            </a:rPr>
          </a:br>
          <a:r>
            <a:rPr lang="en-US" dirty="0" smtClean="0"/>
            <a:t>(703) 784-6083</a:t>
          </a:r>
        </a:p>
      </dgm:t>
    </dgm:pt>
    <dgm:pt modelId="{C8C0EF28-0CE7-40BB-A6E8-E3F60D7755AA}" type="parTrans" cxnId="{476A2FE2-64F6-41F9-9E46-4C873DA7D245}">
      <dgm:prSet/>
      <dgm:spPr>
        <a:ln w="12700"/>
      </dgm:spPr>
      <dgm:t>
        <a:bodyPr/>
        <a:lstStyle/>
        <a:p>
          <a:endParaRPr lang="en-US"/>
        </a:p>
      </dgm:t>
    </dgm:pt>
    <dgm:pt modelId="{EFFD74EE-A0D0-438A-9B0D-16C8AE2C808B}" type="sibTrans" cxnId="{476A2FE2-64F6-41F9-9E46-4C873DA7D245}">
      <dgm:prSet/>
      <dgm:spPr/>
      <dgm:t>
        <a:bodyPr/>
        <a:lstStyle/>
        <a:p>
          <a:endParaRPr lang="en-US"/>
        </a:p>
      </dgm:t>
    </dgm:pt>
    <dgm:pt modelId="{C5394EB6-AF96-4257-8AF3-3B99050BA3A3}" type="pres">
      <dgm:prSet presAssocID="{2A707615-6A4F-48E9-B58E-116C6E1012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D6D915D-5789-4BF2-9317-13D06AD702CF}" type="pres">
      <dgm:prSet presAssocID="{5C7428FF-7594-41D1-B0BB-D66969267551}" presName="hierRoot1" presStyleCnt="0">
        <dgm:presLayoutVars>
          <dgm:hierBranch val="init"/>
        </dgm:presLayoutVars>
      </dgm:prSet>
      <dgm:spPr/>
    </dgm:pt>
    <dgm:pt modelId="{83087B69-BED3-4F7C-B2A6-280F4E85F920}" type="pres">
      <dgm:prSet presAssocID="{5C7428FF-7594-41D1-B0BB-D66969267551}" presName="rootComposite1" presStyleCnt="0"/>
      <dgm:spPr/>
    </dgm:pt>
    <dgm:pt modelId="{11A8AD42-2424-41CF-A9D6-CFB642C750FF}" type="pres">
      <dgm:prSet presAssocID="{5C7428FF-7594-41D1-B0BB-D66969267551}" presName="rootText1" presStyleLbl="node0" presStyleIdx="0" presStyleCnt="1" custScaleX="116233" custScaleY="116233" custLinFactNeighborX="98193" custLinFactNeighborY="-9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CD6D0-8FB2-4826-B4BA-27CFE092A104}" type="pres">
      <dgm:prSet presAssocID="{5C7428FF-7594-41D1-B0BB-D6696926755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41E4FF5-CB03-4687-B61C-95D8B74C388D}" type="pres">
      <dgm:prSet presAssocID="{5C7428FF-7594-41D1-B0BB-D66969267551}" presName="hierChild2" presStyleCnt="0"/>
      <dgm:spPr/>
    </dgm:pt>
    <dgm:pt modelId="{F2AA75C6-3500-49FA-AE80-BCDCFE4583F8}" type="pres">
      <dgm:prSet presAssocID="{996B95BC-4020-4C31-9641-10527C3CDE33}" presName="Name37" presStyleLbl="parChTrans1D2" presStyleIdx="0" presStyleCnt="1"/>
      <dgm:spPr/>
      <dgm:t>
        <a:bodyPr/>
        <a:lstStyle/>
        <a:p>
          <a:endParaRPr lang="en-US"/>
        </a:p>
      </dgm:t>
    </dgm:pt>
    <dgm:pt modelId="{FCC08D31-8848-4AAE-8551-817934699275}" type="pres">
      <dgm:prSet presAssocID="{10973CCF-7883-4A76-AA71-8041C735BDE7}" presName="hierRoot2" presStyleCnt="0">
        <dgm:presLayoutVars>
          <dgm:hierBranch val="init"/>
        </dgm:presLayoutVars>
      </dgm:prSet>
      <dgm:spPr/>
    </dgm:pt>
    <dgm:pt modelId="{82248F8F-B14F-432B-8341-2B1919B3A68B}" type="pres">
      <dgm:prSet presAssocID="{10973CCF-7883-4A76-AA71-8041C735BDE7}" presName="rootComposite" presStyleCnt="0"/>
      <dgm:spPr/>
    </dgm:pt>
    <dgm:pt modelId="{FF756D14-3E7A-44AB-9203-415D30CC9993}" type="pres">
      <dgm:prSet presAssocID="{10973CCF-7883-4A76-AA71-8041C735BDE7}" presName="rootText" presStyleLbl="node2" presStyleIdx="0" presStyleCnt="1" custLinFactX="21627" custLinFactNeighborX="100000" custLinFactNeighborY="585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A6ED5A-91AC-40A5-816E-FEBF9E4D0F21}" type="pres">
      <dgm:prSet presAssocID="{10973CCF-7883-4A76-AA71-8041C735BDE7}" presName="rootConnector" presStyleLbl="node2" presStyleIdx="0" presStyleCnt="1"/>
      <dgm:spPr/>
      <dgm:t>
        <a:bodyPr/>
        <a:lstStyle/>
        <a:p>
          <a:endParaRPr lang="en-US"/>
        </a:p>
      </dgm:t>
    </dgm:pt>
    <dgm:pt modelId="{80348F1A-A552-4C51-8FE2-657E9C6883AC}" type="pres">
      <dgm:prSet presAssocID="{10973CCF-7883-4A76-AA71-8041C735BDE7}" presName="hierChild4" presStyleCnt="0"/>
      <dgm:spPr/>
    </dgm:pt>
    <dgm:pt modelId="{007DA3F1-9619-4FFF-8331-1F1ABF542CFD}" type="pres">
      <dgm:prSet presAssocID="{68785501-E74E-4ED4-A7B0-6999E3AC83FA}" presName="Name37" presStyleLbl="parChTrans1D3" presStyleIdx="0" presStyleCnt="14"/>
      <dgm:spPr/>
      <dgm:t>
        <a:bodyPr/>
        <a:lstStyle/>
        <a:p>
          <a:endParaRPr lang="en-US"/>
        </a:p>
      </dgm:t>
    </dgm:pt>
    <dgm:pt modelId="{D50C56C1-4404-4AA1-9742-B2B92EFD3488}" type="pres">
      <dgm:prSet presAssocID="{0F4F937E-1163-49BE-9F3E-833897953DAB}" presName="hierRoot2" presStyleCnt="0">
        <dgm:presLayoutVars>
          <dgm:hierBranch val="init"/>
        </dgm:presLayoutVars>
      </dgm:prSet>
      <dgm:spPr/>
    </dgm:pt>
    <dgm:pt modelId="{BECE4ECF-06A7-413C-9249-D549D00E8F7E}" type="pres">
      <dgm:prSet presAssocID="{0F4F937E-1163-49BE-9F3E-833897953DAB}" presName="rootComposite" presStyleCnt="0"/>
      <dgm:spPr/>
    </dgm:pt>
    <dgm:pt modelId="{CC29A56A-8088-47C6-BC30-40BF49B98449}" type="pres">
      <dgm:prSet presAssocID="{0F4F937E-1163-49BE-9F3E-833897953DAB}" presName="rootText" presStyleLbl="node3" presStyleIdx="0" presStyleCnt="14" custLinFactNeighborX="-51271" custLinFactNeighborY="400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7CDC5F-ABB1-4341-AF76-E632052F0B71}" type="pres">
      <dgm:prSet presAssocID="{0F4F937E-1163-49BE-9F3E-833897953DAB}" presName="rootConnector" presStyleLbl="node3" presStyleIdx="0" presStyleCnt="14"/>
      <dgm:spPr/>
      <dgm:t>
        <a:bodyPr/>
        <a:lstStyle/>
        <a:p>
          <a:endParaRPr lang="en-US"/>
        </a:p>
      </dgm:t>
    </dgm:pt>
    <dgm:pt modelId="{550F23AB-AA47-4727-B369-6F0D4B579EE3}" type="pres">
      <dgm:prSet presAssocID="{0F4F937E-1163-49BE-9F3E-833897953DAB}" presName="hierChild4" presStyleCnt="0"/>
      <dgm:spPr/>
    </dgm:pt>
    <dgm:pt modelId="{0CD4B975-20CB-46C6-8C1A-A15851A5021F}" type="pres">
      <dgm:prSet presAssocID="{0F4F937E-1163-49BE-9F3E-833897953DAB}" presName="hierChild5" presStyleCnt="0"/>
      <dgm:spPr/>
    </dgm:pt>
    <dgm:pt modelId="{4DFEDF56-8D17-4347-8A5A-644D3B3CADD6}" type="pres">
      <dgm:prSet presAssocID="{7628719F-1947-461A-AD27-CB6B879190E0}" presName="Name37" presStyleLbl="parChTrans1D3" presStyleIdx="1" presStyleCnt="14"/>
      <dgm:spPr/>
      <dgm:t>
        <a:bodyPr/>
        <a:lstStyle/>
        <a:p>
          <a:endParaRPr lang="en-US"/>
        </a:p>
      </dgm:t>
    </dgm:pt>
    <dgm:pt modelId="{6BEE8575-AC9A-4A7B-8D15-7141C7F756F4}" type="pres">
      <dgm:prSet presAssocID="{B5F2CAE5-28AA-4F11-B0F6-2328BE16F6C1}" presName="hierRoot2" presStyleCnt="0">
        <dgm:presLayoutVars>
          <dgm:hierBranch val="init"/>
        </dgm:presLayoutVars>
      </dgm:prSet>
      <dgm:spPr/>
    </dgm:pt>
    <dgm:pt modelId="{BA29868D-D7E9-4A4C-BF73-8732BE752299}" type="pres">
      <dgm:prSet presAssocID="{B5F2CAE5-28AA-4F11-B0F6-2328BE16F6C1}" presName="rootComposite" presStyleCnt="0"/>
      <dgm:spPr/>
    </dgm:pt>
    <dgm:pt modelId="{222A6850-2E18-40E1-B4F5-83D0CC88642A}" type="pres">
      <dgm:prSet presAssocID="{B5F2CAE5-28AA-4F11-B0F6-2328BE16F6C1}" presName="rootText" presStyleLbl="node3" presStyleIdx="1" presStyleCnt="14" custLinFactNeighborX="-51271" custLinFactNeighborY="400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5C232B-A1D4-4C9A-B104-640B0C627A44}" type="pres">
      <dgm:prSet presAssocID="{B5F2CAE5-28AA-4F11-B0F6-2328BE16F6C1}" presName="rootConnector" presStyleLbl="node3" presStyleIdx="1" presStyleCnt="14"/>
      <dgm:spPr/>
      <dgm:t>
        <a:bodyPr/>
        <a:lstStyle/>
        <a:p>
          <a:endParaRPr lang="en-US"/>
        </a:p>
      </dgm:t>
    </dgm:pt>
    <dgm:pt modelId="{5BBB2B1A-012E-4382-B046-6F2465BE8AEC}" type="pres">
      <dgm:prSet presAssocID="{B5F2CAE5-28AA-4F11-B0F6-2328BE16F6C1}" presName="hierChild4" presStyleCnt="0"/>
      <dgm:spPr/>
    </dgm:pt>
    <dgm:pt modelId="{18566933-FAC0-4C21-AFE9-90717D55F92C}" type="pres">
      <dgm:prSet presAssocID="{B5F2CAE5-28AA-4F11-B0F6-2328BE16F6C1}" presName="hierChild5" presStyleCnt="0"/>
      <dgm:spPr/>
    </dgm:pt>
    <dgm:pt modelId="{5FD680E3-3F42-4A45-ABF8-A61397A69E96}" type="pres">
      <dgm:prSet presAssocID="{108DAF88-0088-4BC9-89BC-B0E28B2C1A3C}" presName="Name37" presStyleLbl="parChTrans1D3" presStyleIdx="2" presStyleCnt="14"/>
      <dgm:spPr/>
      <dgm:t>
        <a:bodyPr/>
        <a:lstStyle/>
        <a:p>
          <a:endParaRPr lang="en-US"/>
        </a:p>
      </dgm:t>
    </dgm:pt>
    <dgm:pt modelId="{15AFE8B5-8294-466D-922C-2015E52742FE}" type="pres">
      <dgm:prSet presAssocID="{00C2B35C-3207-4651-8BE6-E91CB5772367}" presName="hierRoot2" presStyleCnt="0">
        <dgm:presLayoutVars>
          <dgm:hierBranch val="init"/>
        </dgm:presLayoutVars>
      </dgm:prSet>
      <dgm:spPr/>
    </dgm:pt>
    <dgm:pt modelId="{E08C2F81-C354-4D2B-8B64-175F2F8AC715}" type="pres">
      <dgm:prSet presAssocID="{00C2B35C-3207-4651-8BE6-E91CB5772367}" presName="rootComposite" presStyleCnt="0"/>
      <dgm:spPr/>
    </dgm:pt>
    <dgm:pt modelId="{3759DE7C-AC92-4D3D-8311-C04B4ECFF0FE}" type="pres">
      <dgm:prSet presAssocID="{00C2B35C-3207-4651-8BE6-E91CB5772367}" presName="rootText" presStyleLbl="node3" presStyleIdx="2" presStyleCnt="14" custLinFactNeighborX="-51271" custLinFactNeighborY="400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687262-D093-4B02-A0D5-D61B2056789B}" type="pres">
      <dgm:prSet presAssocID="{00C2B35C-3207-4651-8BE6-E91CB5772367}" presName="rootConnector" presStyleLbl="node3" presStyleIdx="2" presStyleCnt="14"/>
      <dgm:spPr/>
      <dgm:t>
        <a:bodyPr/>
        <a:lstStyle/>
        <a:p>
          <a:endParaRPr lang="en-US"/>
        </a:p>
      </dgm:t>
    </dgm:pt>
    <dgm:pt modelId="{5CEF0126-B991-4F0D-8CC0-B991AF52D11A}" type="pres">
      <dgm:prSet presAssocID="{00C2B35C-3207-4651-8BE6-E91CB5772367}" presName="hierChild4" presStyleCnt="0"/>
      <dgm:spPr/>
    </dgm:pt>
    <dgm:pt modelId="{F339E42A-AFDA-4DCE-90FC-307E32ED1245}" type="pres">
      <dgm:prSet presAssocID="{00C2B35C-3207-4651-8BE6-E91CB5772367}" presName="hierChild5" presStyleCnt="0"/>
      <dgm:spPr/>
    </dgm:pt>
    <dgm:pt modelId="{44ECB69B-4552-4CB7-B73A-9980C166F47C}" type="pres">
      <dgm:prSet presAssocID="{224F2F59-8E21-4ED9-8625-BA704F9B29DD}" presName="Name37" presStyleLbl="parChTrans1D3" presStyleIdx="3" presStyleCnt="14"/>
      <dgm:spPr/>
      <dgm:t>
        <a:bodyPr/>
        <a:lstStyle/>
        <a:p>
          <a:endParaRPr lang="en-US"/>
        </a:p>
      </dgm:t>
    </dgm:pt>
    <dgm:pt modelId="{9B00FF25-8B89-49F4-95FA-4ED38163305B}" type="pres">
      <dgm:prSet presAssocID="{A5D64412-CC2B-4184-B23F-52591481DED5}" presName="hierRoot2" presStyleCnt="0">
        <dgm:presLayoutVars>
          <dgm:hierBranch val="init"/>
        </dgm:presLayoutVars>
      </dgm:prSet>
      <dgm:spPr/>
    </dgm:pt>
    <dgm:pt modelId="{D4F195AE-D747-4E1F-B664-5F68608D4805}" type="pres">
      <dgm:prSet presAssocID="{A5D64412-CC2B-4184-B23F-52591481DED5}" presName="rootComposite" presStyleCnt="0"/>
      <dgm:spPr/>
    </dgm:pt>
    <dgm:pt modelId="{C3D907A5-E630-4C20-B943-0FA4A4A18CCD}" type="pres">
      <dgm:prSet presAssocID="{A5D64412-CC2B-4184-B23F-52591481DED5}" presName="rootText" presStyleLbl="node3" presStyleIdx="3" presStyleCnt="14" custLinFactNeighborX="-51271" custLinFactNeighborY="400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52A1FF-E232-4392-A3A7-B53AE293412A}" type="pres">
      <dgm:prSet presAssocID="{A5D64412-CC2B-4184-B23F-52591481DED5}" presName="rootConnector" presStyleLbl="node3" presStyleIdx="3" presStyleCnt="14"/>
      <dgm:spPr/>
      <dgm:t>
        <a:bodyPr/>
        <a:lstStyle/>
        <a:p>
          <a:endParaRPr lang="en-US"/>
        </a:p>
      </dgm:t>
    </dgm:pt>
    <dgm:pt modelId="{C9EE82BB-FBD1-4A4D-911B-78E8135390B0}" type="pres">
      <dgm:prSet presAssocID="{A5D64412-CC2B-4184-B23F-52591481DED5}" presName="hierChild4" presStyleCnt="0"/>
      <dgm:spPr/>
    </dgm:pt>
    <dgm:pt modelId="{6E628663-D1F4-48C2-A2CF-27D5A4FE3AA6}" type="pres">
      <dgm:prSet presAssocID="{A5D64412-CC2B-4184-B23F-52591481DED5}" presName="hierChild5" presStyleCnt="0"/>
      <dgm:spPr/>
    </dgm:pt>
    <dgm:pt modelId="{62F71887-AD35-4B15-8D5A-4ABD401C5DE1}" type="pres">
      <dgm:prSet presAssocID="{D1071717-D6CB-4842-97DF-287DB9B6190F}" presName="Name37" presStyleLbl="parChTrans1D3" presStyleIdx="4" presStyleCnt="14"/>
      <dgm:spPr/>
      <dgm:t>
        <a:bodyPr/>
        <a:lstStyle/>
        <a:p>
          <a:endParaRPr lang="en-US"/>
        </a:p>
      </dgm:t>
    </dgm:pt>
    <dgm:pt modelId="{7CB24BBC-52EF-4138-82C3-C64D6D03CE6A}" type="pres">
      <dgm:prSet presAssocID="{4D15F9D4-FE4D-4B57-98B8-20D9D4BC14FA}" presName="hierRoot2" presStyleCnt="0">
        <dgm:presLayoutVars>
          <dgm:hierBranch val="init"/>
        </dgm:presLayoutVars>
      </dgm:prSet>
      <dgm:spPr/>
    </dgm:pt>
    <dgm:pt modelId="{435FF645-6C7E-4162-8C61-503BB5476BF0}" type="pres">
      <dgm:prSet presAssocID="{4D15F9D4-FE4D-4B57-98B8-20D9D4BC14FA}" presName="rootComposite" presStyleCnt="0"/>
      <dgm:spPr/>
    </dgm:pt>
    <dgm:pt modelId="{C385732D-183E-4DEA-8003-74E247C3B971}" type="pres">
      <dgm:prSet presAssocID="{4D15F9D4-FE4D-4B57-98B8-20D9D4BC14FA}" presName="rootText" presStyleLbl="node3" presStyleIdx="4" presStyleCnt="14" custLinFactNeighborX="-51271" custLinFactNeighborY="400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3ADC4B-A1E6-41BA-9C1B-1BC735DA5135}" type="pres">
      <dgm:prSet presAssocID="{4D15F9D4-FE4D-4B57-98B8-20D9D4BC14FA}" presName="rootConnector" presStyleLbl="node3" presStyleIdx="4" presStyleCnt="14"/>
      <dgm:spPr/>
      <dgm:t>
        <a:bodyPr/>
        <a:lstStyle/>
        <a:p>
          <a:endParaRPr lang="en-US"/>
        </a:p>
      </dgm:t>
    </dgm:pt>
    <dgm:pt modelId="{8D1EE53B-D946-4039-BD29-44894F48D1E8}" type="pres">
      <dgm:prSet presAssocID="{4D15F9D4-FE4D-4B57-98B8-20D9D4BC14FA}" presName="hierChild4" presStyleCnt="0"/>
      <dgm:spPr/>
    </dgm:pt>
    <dgm:pt modelId="{8B3A1A74-345C-499B-BA65-FE0B98C336BF}" type="pres">
      <dgm:prSet presAssocID="{4D15F9D4-FE4D-4B57-98B8-20D9D4BC14FA}" presName="hierChild5" presStyleCnt="0"/>
      <dgm:spPr/>
    </dgm:pt>
    <dgm:pt modelId="{CCB91DAA-3D4A-4C1A-BFA6-5E93A3E87B0B}" type="pres">
      <dgm:prSet presAssocID="{5AD442F7-6596-4ADD-8870-6079FA1ECE3C}" presName="Name37" presStyleLbl="parChTrans1D3" presStyleIdx="5" presStyleCnt="14"/>
      <dgm:spPr/>
      <dgm:t>
        <a:bodyPr/>
        <a:lstStyle/>
        <a:p>
          <a:endParaRPr lang="en-US"/>
        </a:p>
      </dgm:t>
    </dgm:pt>
    <dgm:pt modelId="{5C7B409B-90BC-416C-88E9-DB42ADB82648}" type="pres">
      <dgm:prSet presAssocID="{E961D23F-E493-461D-9967-595F87C55D35}" presName="hierRoot2" presStyleCnt="0">
        <dgm:presLayoutVars>
          <dgm:hierBranch val="init"/>
        </dgm:presLayoutVars>
      </dgm:prSet>
      <dgm:spPr/>
    </dgm:pt>
    <dgm:pt modelId="{33F9F704-9FA3-4698-8FFB-41159047889E}" type="pres">
      <dgm:prSet presAssocID="{E961D23F-E493-461D-9967-595F87C55D35}" presName="rootComposite" presStyleCnt="0"/>
      <dgm:spPr/>
    </dgm:pt>
    <dgm:pt modelId="{2F10C166-0BEC-45DE-925B-310FFD09C161}" type="pres">
      <dgm:prSet presAssocID="{E961D23F-E493-461D-9967-595F87C55D35}" presName="rootText" presStyleLbl="node3" presStyleIdx="5" presStyleCnt="14" custLinFactNeighborX="-51271" custLinFactNeighborY="400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F08677-96CA-469C-BC95-AECE7BE09152}" type="pres">
      <dgm:prSet presAssocID="{E961D23F-E493-461D-9967-595F87C55D35}" presName="rootConnector" presStyleLbl="node3" presStyleIdx="5" presStyleCnt="14"/>
      <dgm:spPr/>
      <dgm:t>
        <a:bodyPr/>
        <a:lstStyle/>
        <a:p>
          <a:endParaRPr lang="en-US"/>
        </a:p>
      </dgm:t>
    </dgm:pt>
    <dgm:pt modelId="{54335787-7215-43C8-908C-18FBDAD44561}" type="pres">
      <dgm:prSet presAssocID="{E961D23F-E493-461D-9967-595F87C55D35}" presName="hierChild4" presStyleCnt="0"/>
      <dgm:spPr/>
    </dgm:pt>
    <dgm:pt modelId="{8AA8A46B-7905-4AFD-843A-4091019AC971}" type="pres">
      <dgm:prSet presAssocID="{E961D23F-E493-461D-9967-595F87C55D35}" presName="hierChild5" presStyleCnt="0"/>
      <dgm:spPr/>
    </dgm:pt>
    <dgm:pt modelId="{745B4232-776C-4CD7-8840-1C217E885872}" type="pres">
      <dgm:prSet presAssocID="{19B2BAFE-D52C-4074-9994-8C4A6129F1DF}" presName="Name37" presStyleLbl="parChTrans1D3" presStyleIdx="6" presStyleCnt="14"/>
      <dgm:spPr/>
      <dgm:t>
        <a:bodyPr/>
        <a:lstStyle/>
        <a:p>
          <a:endParaRPr lang="en-US"/>
        </a:p>
      </dgm:t>
    </dgm:pt>
    <dgm:pt modelId="{E4189267-BBD0-4272-B301-073A04C70C15}" type="pres">
      <dgm:prSet presAssocID="{F84CBE6A-2A0E-4290-8AC7-6A29F29DB343}" presName="hierRoot2" presStyleCnt="0">
        <dgm:presLayoutVars>
          <dgm:hierBranch val="init"/>
        </dgm:presLayoutVars>
      </dgm:prSet>
      <dgm:spPr/>
    </dgm:pt>
    <dgm:pt modelId="{DFB0DB87-E0AF-4F9A-BB05-8825F6BB7C95}" type="pres">
      <dgm:prSet presAssocID="{F84CBE6A-2A0E-4290-8AC7-6A29F29DB343}" presName="rootComposite" presStyleCnt="0"/>
      <dgm:spPr/>
    </dgm:pt>
    <dgm:pt modelId="{1CFE70C5-1EF4-40C0-AF2A-2C8BBC190075}" type="pres">
      <dgm:prSet presAssocID="{F84CBE6A-2A0E-4290-8AC7-6A29F29DB343}" presName="rootText" presStyleLbl="node3" presStyleIdx="6" presStyleCnt="14" custLinFactNeighborX="-51271" custLinFactNeighborY="400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46C9CA-BB50-4E70-AB23-4003DBD2B441}" type="pres">
      <dgm:prSet presAssocID="{F84CBE6A-2A0E-4290-8AC7-6A29F29DB343}" presName="rootConnector" presStyleLbl="node3" presStyleIdx="6" presStyleCnt="14"/>
      <dgm:spPr/>
      <dgm:t>
        <a:bodyPr/>
        <a:lstStyle/>
        <a:p>
          <a:endParaRPr lang="en-US"/>
        </a:p>
      </dgm:t>
    </dgm:pt>
    <dgm:pt modelId="{AA1B2FEC-46AD-4B0C-92A2-75B9189E2451}" type="pres">
      <dgm:prSet presAssocID="{F84CBE6A-2A0E-4290-8AC7-6A29F29DB343}" presName="hierChild4" presStyleCnt="0"/>
      <dgm:spPr/>
    </dgm:pt>
    <dgm:pt modelId="{03CAAD30-1A58-4593-B713-F772ABED883A}" type="pres">
      <dgm:prSet presAssocID="{F84CBE6A-2A0E-4290-8AC7-6A29F29DB343}" presName="hierChild5" presStyleCnt="0"/>
      <dgm:spPr/>
    </dgm:pt>
    <dgm:pt modelId="{52DE226A-152A-4D1B-B4EA-52C97F8DDA16}" type="pres">
      <dgm:prSet presAssocID="{6B38CDE6-B446-402F-9007-FA7F452A2E4F}" presName="Name37" presStyleLbl="parChTrans1D3" presStyleIdx="7" presStyleCnt="14"/>
      <dgm:spPr/>
      <dgm:t>
        <a:bodyPr/>
        <a:lstStyle/>
        <a:p>
          <a:endParaRPr lang="en-US"/>
        </a:p>
      </dgm:t>
    </dgm:pt>
    <dgm:pt modelId="{DC57BAEF-7053-4E16-8377-242453150E39}" type="pres">
      <dgm:prSet presAssocID="{24FD96DA-0FD7-4014-BC85-D29989011C7F}" presName="hierRoot2" presStyleCnt="0">
        <dgm:presLayoutVars>
          <dgm:hierBranch val="init"/>
        </dgm:presLayoutVars>
      </dgm:prSet>
      <dgm:spPr/>
    </dgm:pt>
    <dgm:pt modelId="{40540DFB-8B67-4712-B116-7C7C26BAC8E6}" type="pres">
      <dgm:prSet presAssocID="{24FD96DA-0FD7-4014-BC85-D29989011C7F}" presName="rootComposite" presStyleCnt="0"/>
      <dgm:spPr/>
    </dgm:pt>
    <dgm:pt modelId="{034A54CF-872B-4600-8F6D-41854EC73981}" type="pres">
      <dgm:prSet presAssocID="{24FD96DA-0FD7-4014-BC85-D29989011C7F}" presName="rootText" presStyleLbl="node3" presStyleIdx="7" presStyleCnt="14" custLinFactX="53087" custLinFactY="-400000" custLinFactNeighborX="100000" custLinFactNeighborY="-4665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59FD9D-4FDC-4555-BA67-FA65A3C7562B}" type="pres">
      <dgm:prSet presAssocID="{24FD96DA-0FD7-4014-BC85-D29989011C7F}" presName="rootConnector" presStyleLbl="node3" presStyleIdx="7" presStyleCnt="14"/>
      <dgm:spPr/>
      <dgm:t>
        <a:bodyPr/>
        <a:lstStyle/>
        <a:p>
          <a:endParaRPr lang="en-US"/>
        </a:p>
      </dgm:t>
    </dgm:pt>
    <dgm:pt modelId="{0223BC72-301B-4EF8-A602-7DFA14BD8558}" type="pres">
      <dgm:prSet presAssocID="{24FD96DA-0FD7-4014-BC85-D29989011C7F}" presName="hierChild4" presStyleCnt="0"/>
      <dgm:spPr/>
    </dgm:pt>
    <dgm:pt modelId="{021A7F61-F5B5-46FB-A895-0A28BE93D579}" type="pres">
      <dgm:prSet presAssocID="{24FD96DA-0FD7-4014-BC85-D29989011C7F}" presName="hierChild5" presStyleCnt="0"/>
      <dgm:spPr/>
    </dgm:pt>
    <dgm:pt modelId="{246B0F64-C6F2-4153-9E16-2E5593AFB4E6}" type="pres">
      <dgm:prSet presAssocID="{B99B4190-2281-45C7-BCB0-2FC8CC1F543F}" presName="Name37" presStyleLbl="parChTrans1D3" presStyleIdx="8" presStyleCnt="14"/>
      <dgm:spPr/>
      <dgm:t>
        <a:bodyPr/>
        <a:lstStyle/>
        <a:p>
          <a:endParaRPr lang="en-US"/>
        </a:p>
      </dgm:t>
    </dgm:pt>
    <dgm:pt modelId="{96D5E041-AB46-42E4-A4F1-7443F8A89087}" type="pres">
      <dgm:prSet presAssocID="{45D85101-5A01-430B-964A-8F5E1BED1F24}" presName="hierRoot2" presStyleCnt="0">
        <dgm:presLayoutVars>
          <dgm:hierBranch val="init"/>
        </dgm:presLayoutVars>
      </dgm:prSet>
      <dgm:spPr/>
    </dgm:pt>
    <dgm:pt modelId="{91A7EA17-E6C0-4BF3-B89D-48A3A891482C}" type="pres">
      <dgm:prSet presAssocID="{45D85101-5A01-430B-964A-8F5E1BED1F24}" presName="rootComposite" presStyleCnt="0"/>
      <dgm:spPr/>
    </dgm:pt>
    <dgm:pt modelId="{D1B0F7B0-F438-4CF5-A0C9-9CB2B47E7A50}" type="pres">
      <dgm:prSet presAssocID="{45D85101-5A01-430B-964A-8F5E1BED1F24}" presName="rootText" presStyleLbl="node3" presStyleIdx="8" presStyleCnt="14" custLinFactX="53087" custLinFactY="-400000" custLinFactNeighborX="100000" custLinFactNeighborY="-4665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A5CFB3-FAD5-4026-8318-5A8D0CE5A7FB}" type="pres">
      <dgm:prSet presAssocID="{45D85101-5A01-430B-964A-8F5E1BED1F24}" presName="rootConnector" presStyleLbl="node3" presStyleIdx="8" presStyleCnt="14"/>
      <dgm:spPr/>
      <dgm:t>
        <a:bodyPr/>
        <a:lstStyle/>
        <a:p>
          <a:endParaRPr lang="en-US"/>
        </a:p>
      </dgm:t>
    </dgm:pt>
    <dgm:pt modelId="{B92AD1AF-2CDF-43FD-ACD9-F822E2D530A9}" type="pres">
      <dgm:prSet presAssocID="{45D85101-5A01-430B-964A-8F5E1BED1F24}" presName="hierChild4" presStyleCnt="0"/>
      <dgm:spPr/>
    </dgm:pt>
    <dgm:pt modelId="{05161ADA-454D-40DE-B318-A3B69CF0DCAB}" type="pres">
      <dgm:prSet presAssocID="{45D85101-5A01-430B-964A-8F5E1BED1F24}" presName="hierChild5" presStyleCnt="0"/>
      <dgm:spPr/>
    </dgm:pt>
    <dgm:pt modelId="{87950D94-DEE4-44DF-9777-2A4A19AA459D}" type="pres">
      <dgm:prSet presAssocID="{5A32A551-F0E7-4EF6-A77C-11C0202DAC8A}" presName="Name37" presStyleLbl="parChTrans1D3" presStyleIdx="9" presStyleCnt="14"/>
      <dgm:spPr/>
      <dgm:t>
        <a:bodyPr/>
        <a:lstStyle/>
        <a:p>
          <a:endParaRPr lang="en-US"/>
        </a:p>
      </dgm:t>
    </dgm:pt>
    <dgm:pt modelId="{8667C664-6AB4-4461-9521-CBDEE49114D7}" type="pres">
      <dgm:prSet presAssocID="{92B2B0F4-1C0F-4FA0-A674-6203F4D94EBC}" presName="hierRoot2" presStyleCnt="0">
        <dgm:presLayoutVars>
          <dgm:hierBranch val="init"/>
        </dgm:presLayoutVars>
      </dgm:prSet>
      <dgm:spPr/>
    </dgm:pt>
    <dgm:pt modelId="{BA49F871-1663-4D30-AC4D-F849C0AA6ACF}" type="pres">
      <dgm:prSet presAssocID="{92B2B0F4-1C0F-4FA0-A674-6203F4D94EBC}" presName="rootComposite" presStyleCnt="0"/>
      <dgm:spPr/>
    </dgm:pt>
    <dgm:pt modelId="{37DE6828-E3AA-4D4C-B8CD-386950C0B83E}" type="pres">
      <dgm:prSet presAssocID="{92B2B0F4-1C0F-4FA0-A674-6203F4D94EBC}" presName="rootText" presStyleLbl="node3" presStyleIdx="9" presStyleCnt="14" custLinFactX="53087" custLinFactY="-400000" custLinFactNeighborX="100000" custLinFactNeighborY="-4665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C9359B-56DD-44B2-8D50-751F8B2ABE1B}" type="pres">
      <dgm:prSet presAssocID="{92B2B0F4-1C0F-4FA0-A674-6203F4D94EBC}" presName="rootConnector" presStyleLbl="node3" presStyleIdx="9" presStyleCnt="14"/>
      <dgm:spPr/>
      <dgm:t>
        <a:bodyPr/>
        <a:lstStyle/>
        <a:p>
          <a:endParaRPr lang="en-US"/>
        </a:p>
      </dgm:t>
    </dgm:pt>
    <dgm:pt modelId="{910AC7EE-0518-4609-A587-252F21C4A3F5}" type="pres">
      <dgm:prSet presAssocID="{92B2B0F4-1C0F-4FA0-A674-6203F4D94EBC}" presName="hierChild4" presStyleCnt="0"/>
      <dgm:spPr/>
    </dgm:pt>
    <dgm:pt modelId="{89A3F524-DA57-451F-B154-BC04D40B113F}" type="pres">
      <dgm:prSet presAssocID="{92B2B0F4-1C0F-4FA0-A674-6203F4D94EBC}" presName="hierChild5" presStyleCnt="0"/>
      <dgm:spPr/>
    </dgm:pt>
    <dgm:pt modelId="{F3255290-E282-4E9A-AAB5-DBE0A7109829}" type="pres">
      <dgm:prSet presAssocID="{48DDB9B5-B356-40CB-9978-32AAACF31360}" presName="Name37" presStyleLbl="parChTrans1D3" presStyleIdx="10" presStyleCnt="14"/>
      <dgm:spPr/>
      <dgm:t>
        <a:bodyPr/>
        <a:lstStyle/>
        <a:p>
          <a:endParaRPr lang="en-US"/>
        </a:p>
      </dgm:t>
    </dgm:pt>
    <dgm:pt modelId="{18D2187A-65ED-40F2-98E6-BF9E15DECD5D}" type="pres">
      <dgm:prSet presAssocID="{BE19CFA5-2F94-4E7E-BBB5-FDAEE31C0EF4}" presName="hierRoot2" presStyleCnt="0">
        <dgm:presLayoutVars>
          <dgm:hierBranch val="init"/>
        </dgm:presLayoutVars>
      </dgm:prSet>
      <dgm:spPr/>
    </dgm:pt>
    <dgm:pt modelId="{94AE094B-5BEC-4DA6-8AED-F21704DA409A}" type="pres">
      <dgm:prSet presAssocID="{BE19CFA5-2F94-4E7E-BBB5-FDAEE31C0EF4}" presName="rootComposite" presStyleCnt="0"/>
      <dgm:spPr/>
    </dgm:pt>
    <dgm:pt modelId="{58F7E428-08B9-4319-ACCF-96008DBCE9FC}" type="pres">
      <dgm:prSet presAssocID="{BE19CFA5-2F94-4E7E-BBB5-FDAEE31C0EF4}" presName="rootText" presStyleLbl="node3" presStyleIdx="10" presStyleCnt="14" custLinFactX="53087" custLinFactY="-400000" custLinFactNeighborX="100000" custLinFactNeighborY="-4665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639B15-48F7-43F2-9682-2CB7227CCF32}" type="pres">
      <dgm:prSet presAssocID="{BE19CFA5-2F94-4E7E-BBB5-FDAEE31C0EF4}" presName="rootConnector" presStyleLbl="node3" presStyleIdx="10" presStyleCnt="14"/>
      <dgm:spPr/>
      <dgm:t>
        <a:bodyPr/>
        <a:lstStyle/>
        <a:p>
          <a:endParaRPr lang="en-US"/>
        </a:p>
      </dgm:t>
    </dgm:pt>
    <dgm:pt modelId="{4F31A98B-C3F9-4A2F-8EB9-F2177CB030CA}" type="pres">
      <dgm:prSet presAssocID="{BE19CFA5-2F94-4E7E-BBB5-FDAEE31C0EF4}" presName="hierChild4" presStyleCnt="0"/>
      <dgm:spPr/>
    </dgm:pt>
    <dgm:pt modelId="{AAF781A1-CE3E-461A-84E9-60463DB7C47F}" type="pres">
      <dgm:prSet presAssocID="{BE19CFA5-2F94-4E7E-BBB5-FDAEE31C0EF4}" presName="hierChild5" presStyleCnt="0"/>
      <dgm:spPr/>
    </dgm:pt>
    <dgm:pt modelId="{12753E27-FBC3-4E62-B5B8-84074C5B997E}" type="pres">
      <dgm:prSet presAssocID="{435CE5F6-F5C9-4033-95C0-37C2EE4FD452}" presName="Name37" presStyleLbl="parChTrans1D3" presStyleIdx="11" presStyleCnt="14"/>
      <dgm:spPr/>
      <dgm:t>
        <a:bodyPr/>
        <a:lstStyle/>
        <a:p>
          <a:endParaRPr lang="en-US"/>
        </a:p>
      </dgm:t>
    </dgm:pt>
    <dgm:pt modelId="{850B9B29-5A57-451F-8F55-BF21900E6C32}" type="pres">
      <dgm:prSet presAssocID="{76BB3120-4245-4B16-82DE-B3552F060DFF}" presName="hierRoot2" presStyleCnt="0">
        <dgm:presLayoutVars>
          <dgm:hierBranch val="init"/>
        </dgm:presLayoutVars>
      </dgm:prSet>
      <dgm:spPr/>
    </dgm:pt>
    <dgm:pt modelId="{F229603F-58E3-4466-835F-464F1F814D39}" type="pres">
      <dgm:prSet presAssocID="{76BB3120-4245-4B16-82DE-B3552F060DFF}" presName="rootComposite" presStyleCnt="0"/>
      <dgm:spPr/>
    </dgm:pt>
    <dgm:pt modelId="{D813AFC3-9FDA-458B-A8FC-5BAD9590383E}" type="pres">
      <dgm:prSet presAssocID="{76BB3120-4245-4B16-82DE-B3552F060DFF}" presName="rootText" presStyleLbl="node3" presStyleIdx="11" presStyleCnt="14" custLinFactX="53087" custLinFactY="-400000" custLinFactNeighborX="100000" custLinFactNeighborY="-4613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3D3251-24DF-44B6-B6A9-37D1B5675C94}" type="pres">
      <dgm:prSet presAssocID="{76BB3120-4245-4B16-82DE-B3552F060DFF}" presName="rootConnector" presStyleLbl="node3" presStyleIdx="11" presStyleCnt="14"/>
      <dgm:spPr/>
      <dgm:t>
        <a:bodyPr/>
        <a:lstStyle/>
        <a:p>
          <a:endParaRPr lang="en-US"/>
        </a:p>
      </dgm:t>
    </dgm:pt>
    <dgm:pt modelId="{C293EBE5-465B-4BBA-9709-82CA4F7FB70B}" type="pres">
      <dgm:prSet presAssocID="{76BB3120-4245-4B16-82DE-B3552F060DFF}" presName="hierChild4" presStyleCnt="0"/>
      <dgm:spPr/>
    </dgm:pt>
    <dgm:pt modelId="{A1B6286B-47C6-42D3-820A-B55A8F832E31}" type="pres">
      <dgm:prSet presAssocID="{76BB3120-4245-4B16-82DE-B3552F060DFF}" presName="hierChild5" presStyleCnt="0"/>
      <dgm:spPr/>
    </dgm:pt>
    <dgm:pt modelId="{D731CA8F-72CB-4F4F-921D-8EDDDAC606FC}" type="pres">
      <dgm:prSet presAssocID="{C97F98D8-DF95-4941-A041-ED1F0FCE7378}" presName="Name37" presStyleLbl="parChTrans1D3" presStyleIdx="12" presStyleCnt="14"/>
      <dgm:spPr/>
      <dgm:t>
        <a:bodyPr/>
        <a:lstStyle/>
        <a:p>
          <a:endParaRPr lang="en-US"/>
        </a:p>
      </dgm:t>
    </dgm:pt>
    <dgm:pt modelId="{C3A61955-A992-45AB-9FA7-A265CE2AF32F}" type="pres">
      <dgm:prSet presAssocID="{632A2C17-6D4B-4F6C-AB1D-7E08F9A643C9}" presName="hierRoot2" presStyleCnt="0">
        <dgm:presLayoutVars>
          <dgm:hierBranch val="init"/>
        </dgm:presLayoutVars>
      </dgm:prSet>
      <dgm:spPr/>
    </dgm:pt>
    <dgm:pt modelId="{91FBFF4E-882D-401A-9648-E1E40937B7B7}" type="pres">
      <dgm:prSet presAssocID="{632A2C17-6D4B-4F6C-AB1D-7E08F9A643C9}" presName="rootComposite" presStyleCnt="0"/>
      <dgm:spPr/>
    </dgm:pt>
    <dgm:pt modelId="{C364814F-1035-4E23-A61B-E733D845184A}" type="pres">
      <dgm:prSet presAssocID="{632A2C17-6D4B-4F6C-AB1D-7E08F9A643C9}" presName="rootText" presStyleLbl="node3" presStyleIdx="12" presStyleCnt="14" custLinFactX="53087" custLinFactY="-400000" custLinFactNeighborX="100000" custLinFactNeighborY="-4613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D87EA7-B5BC-454E-ADF4-9132B24FFD77}" type="pres">
      <dgm:prSet presAssocID="{632A2C17-6D4B-4F6C-AB1D-7E08F9A643C9}" presName="rootConnector" presStyleLbl="node3" presStyleIdx="12" presStyleCnt="14"/>
      <dgm:spPr/>
      <dgm:t>
        <a:bodyPr/>
        <a:lstStyle/>
        <a:p>
          <a:endParaRPr lang="en-US"/>
        </a:p>
      </dgm:t>
    </dgm:pt>
    <dgm:pt modelId="{29E2ECF2-78DE-4A8E-8932-D1B1384C0A30}" type="pres">
      <dgm:prSet presAssocID="{632A2C17-6D4B-4F6C-AB1D-7E08F9A643C9}" presName="hierChild4" presStyleCnt="0"/>
      <dgm:spPr/>
    </dgm:pt>
    <dgm:pt modelId="{F33FE233-0470-41D3-9F6D-1C9DBD2000FE}" type="pres">
      <dgm:prSet presAssocID="{632A2C17-6D4B-4F6C-AB1D-7E08F9A643C9}" presName="hierChild5" presStyleCnt="0"/>
      <dgm:spPr/>
    </dgm:pt>
    <dgm:pt modelId="{B114E284-2AEA-4B64-8C1C-862B1AE64D1D}" type="pres">
      <dgm:prSet presAssocID="{C8C0EF28-0CE7-40BB-A6E8-E3F60D7755AA}" presName="Name37" presStyleLbl="parChTrans1D3" presStyleIdx="13" presStyleCnt="14"/>
      <dgm:spPr/>
      <dgm:t>
        <a:bodyPr/>
        <a:lstStyle/>
        <a:p>
          <a:endParaRPr lang="en-US"/>
        </a:p>
      </dgm:t>
    </dgm:pt>
    <dgm:pt modelId="{845C708C-003D-4D64-AE9B-2C3B3897966A}" type="pres">
      <dgm:prSet presAssocID="{7E96C752-A604-46CE-84F4-1F5CE5E3AE89}" presName="hierRoot2" presStyleCnt="0">
        <dgm:presLayoutVars>
          <dgm:hierBranch val="init"/>
        </dgm:presLayoutVars>
      </dgm:prSet>
      <dgm:spPr/>
    </dgm:pt>
    <dgm:pt modelId="{67182EF1-B1D1-4265-804C-E35D281947D7}" type="pres">
      <dgm:prSet presAssocID="{7E96C752-A604-46CE-84F4-1F5CE5E3AE89}" presName="rootComposite" presStyleCnt="0"/>
      <dgm:spPr/>
    </dgm:pt>
    <dgm:pt modelId="{C506C425-A30F-4455-ACAD-13EA12554E55}" type="pres">
      <dgm:prSet presAssocID="{7E96C752-A604-46CE-84F4-1F5CE5E3AE89}" presName="rootText" presStyleLbl="node3" presStyleIdx="13" presStyleCnt="14" custLinFactX="53087" custLinFactY="-400000" custLinFactNeighborX="100000" custLinFactNeighborY="-4613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11183F-E819-4145-8798-05EE2DE1C520}" type="pres">
      <dgm:prSet presAssocID="{7E96C752-A604-46CE-84F4-1F5CE5E3AE89}" presName="rootConnector" presStyleLbl="node3" presStyleIdx="13" presStyleCnt="14"/>
      <dgm:spPr/>
      <dgm:t>
        <a:bodyPr/>
        <a:lstStyle/>
        <a:p>
          <a:endParaRPr lang="en-US"/>
        </a:p>
      </dgm:t>
    </dgm:pt>
    <dgm:pt modelId="{7A4D48D6-7BC3-4FA6-A62F-49F50BEA4BA3}" type="pres">
      <dgm:prSet presAssocID="{7E96C752-A604-46CE-84F4-1F5CE5E3AE89}" presName="hierChild4" presStyleCnt="0"/>
      <dgm:spPr/>
    </dgm:pt>
    <dgm:pt modelId="{11577698-55DB-47AE-A072-762B6BC925F3}" type="pres">
      <dgm:prSet presAssocID="{7E96C752-A604-46CE-84F4-1F5CE5E3AE89}" presName="hierChild5" presStyleCnt="0"/>
      <dgm:spPr/>
    </dgm:pt>
    <dgm:pt modelId="{F0249659-72C7-4B15-8946-AB1042529E8D}" type="pres">
      <dgm:prSet presAssocID="{10973CCF-7883-4A76-AA71-8041C735BDE7}" presName="hierChild5" presStyleCnt="0"/>
      <dgm:spPr/>
    </dgm:pt>
    <dgm:pt modelId="{4F09686F-6A66-4950-B07A-F52C12575BDF}" type="pres">
      <dgm:prSet presAssocID="{5C7428FF-7594-41D1-B0BB-D66969267551}" presName="hierChild3" presStyleCnt="0"/>
      <dgm:spPr/>
    </dgm:pt>
  </dgm:ptLst>
  <dgm:cxnLst>
    <dgm:cxn modelId="{27DBD433-8C72-4EC0-AEEB-FF88E3E628E3}" type="presOf" srcId="{0F4F937E-1163-49BE-9F3E-833897953DAB}" destId="{CC29A56A-8088-47C6-BC30-40BF49B98449}" srcOrd="0" destOrd="0" presId="urn:microsoft.com/office/officeart/2005/8/layout/orgChart1"/>
    <dgm:cxn modelId="{A4F36FCD-062D-4CD8-AA03-DEC114DA8F56}" type="presOf" srcId="{4D15F9D4-FE4D-4B57-98B8-20D9D4BC14FA}" destId="{C385732D-183E-4DEA-8003-74E247C3B971}" srcOrd="0" destOrd="0" presId="urn:microsoft.com/office/officeart/2005/8/layout/orgChart1"/>
    <dgm:cxn modelId="{472D56A1-5354-4DA0-A292-A850F76F4EC4}" type="presOf" srcId="{7E96C752-A604-46CE-84F4-1F5CE5E3AE89}" destId="{C506C425-A30F-4455-ACAD-13EA12554E55}" srcOrd="0" destOrd="0" presId="urn:microsoft.com/office/officeart/2005/8/layout/orgChart1"/>
    <dgm:cxn modelId="{E5123E0C-6257-466B-96EA-D42FFBAFBD93}" type="presOf" srcId="{10973CCF-7883-4A76-AA71-8041C735BDE7}" destId="{FF756D14-3E7A-44AB-9203-415D30CC9993}" srcOrd="0" destOrd="0" presId="urn:microsoft.com/office/officeart/2005/8/layout/orgChart1"/>
    <dgm:cxn modelId="{42D03020-C2C6-4913-86C5-E4356C7DACD7}" type="presOf" srcId="{76BB3120-4245-4B16-82DE-B3552F060DFF}" destId="{923D3251-24DF-44B6-B6A9-37D1B5675C94}" srcOrd="1" destOrd="0" presId="urn:microsoft.com/office/officeart/2005/8/layout/orgChart1"/>
    <dgm:cxn modelId="{168BB364-C08E-47CD-B0EE-705436E7526D}" type="presOf" srcId="{2A707615-6A4F-48E9-B58E-116C6E1012DA}" destId="{C5394EB6-AF96-4257-8AF3-3B99050BA3A3}" srcOrd="0" destOrd="0" presId="urn:microsoft.com/office/officeart/2005/8/layout/orgChart1"/>
    <dgm:cxn modelId="{B2ECC626-EB50-405D-9D9D-B7CF20AE9789}" srcId="{10973CCF-7883-4A76-AA71-8041C735BDE7}" destId="{B5F2CAE5-28AA-4F11-B0F6-2328BE16F6C1}" srcOrd="1" destOrd="0" parTransId="{7628719F-1947-461A-AD27-CB6B879190E0}" sibTransId="{EB720391-C4B9-467A-9897-0A7DD17B6800}"/>
    <dgm:cxn modelId="{1B183DAE-4B33-42A1-B732-4EEADA39DF9C}" type="presOf" srcId="{F84CBE6A-2A0E-4290-8AC7-6A29F29DB343}" destId="{5D46C9CA-BB50-4E70-AB23-4003DBD2B441}" srcOrd="1" destOrd="0" presId="urn:microsoft.com/office/officeart/2005/8/layout/orgChart1"/>
    <dgm:cxn modelId="{20B3282C-09B7-416B-BF3E-AB96548CDBEE}" type="presOf" srcId="{92B2B0F4-1C0F-4FA0-A674-6203F4D94EBC}" destId="{11C9359B-56DD-44B2-8D50-751F8B2ABE1B}" srcOrd="1" destOrd="0" presId="urn:microsoft.com/office/officeart/2005/8/layout/orgChart1"/>
    <dgm:cxn modelId="{3F9B2EB2-B61E-48B5-A4CC-C44B1D6D810C}" type="presOf" srcId="{A5D64412-CC2B-4184-B23F-52591481DED5}" destId="{FE52A1FF-E232-4392-A3A7-B53AE293412A}" srcOrd="1" destOrd="0" presId="urn:microsoft.com/office/officeart/2005/8/layout/orgChart1"/>
    <dgm:cxn modelId="{866D719D-BB17-4745-AAE4-F09078581805}" srcId="{10973CCF-7883-4A76-AA71-8041C735BDE7}" destId="{E961D23F-E493-461D-9967-595F87C55D35}" srcOrd="5" destOrd="0" parTransId="{5AD442F7-6596-4ADD-8870-6079FA1ECE3C}" sibTransId="{A33E989B-19BC-4662-81B5-DA77B2BB0A71}"/>
    <dgm:cxn modelId="{33126659-90D6-4B00-9821-11D7D5D40DCF}" type="presOf" srcId="{5AD442F7-6596-4ADD-8870-6079FA1ECE3C}" destId="{CCB91DAA-3D4A-4C1A-BFA6-5E93A3E87B0B}" srcOrd="0" destOrd="0" presId="urn:microsoft.com/office/officeart/2005/8/layout/orgChart1"/>
    <dgm:cxn modelId="{722D51EC-5767-4DA4-97E9-CEAEBEC728F2}" srcId="{2A707615-6A4F-48E9-B58E-116C6E1012DA}" destId="{5C7428FF-7594-41D1-B0BB-D66969267551}" srcOrd="0" destOrd="0" parTransId="{4900EDAB-31FF-48F8-9630-D0FB7A06ECCE}" sibTransId="{2B77E718-B5A0-4912-9BAE-E9BECFC332A5}"/>
    <dgm:cxn modelId="{52BF8622-1640-4EB0-AB41-360F0904B413}" srcId="{10973CCF-7883-4A76-AA71-8041C735BDE7}" destId="{24FD96DA-0FD7-4014-BC85-D29989011C7F}" srcOrd="7" destOrd="0" parTransId="{6B38CDE6-B446-402F-9007-FA7F452A2E4F}" sibTransId="{4F0C64FC-FB30-409F-925E-4FCFECFE0C6C}"/>
    <dgm:cxn modelId="{1456E38A-C004-4126-B496-EFFF5C4892CF}" type="presOf" srcId="{6B38CDE6-B446-402F-9007-FA7F452A2E4F}" destId="{52DE226A-152A-4D1B-B4EA-52C97F8DDA16}" srcOrd="0" destOrd="0" presId="urn:microsoft.com/office/officeart/2005/8/layout/orgChart1"/>
    <dgm:cxn modelId="{2CC5DCD6-A89C-4C07-A3D0-E6067C916348}" srcId="{10973CCF-7883-4A76-AA71-8041C735BDE7}" destId="{45D85101-5A01-430B-964A-8F5E1BED1F24}" srcOrd="8" destOrd="0" parTransId="{B99B4190-2281-45C7-BCB0-2FC8CC1F543F}" sibTransId="{2DCCD4F4-749C-4697-A02F-7BEDFD19B10F}"/>
    <dgm:cxn modelId="{F625F239-3465-4E94-B1F8-FCA23E74EB92}" type="presOf" srcId="{BE19CFA5-2F94-4E7E-BBB5-FDAEE31C0EF4}" destId="{58F7E428-08B9-4319-ACCF-96008DBCE9FC}" srcOrd="0" destOrd="0" presId="urn:microsoft.com/office/officeart/2005/8/layout/orgChart1"/>
    <dgm:cxn modelId="{703CE545-51EE-4E2B-B8F4-A4D1E5F1DE37}" type="presOf" srcId="{D1071717-D6CB-4842-97DF-287DB9B6190F}" destId="{62F71887-AD35-4B15-8D5A-4ABD401C5DE1}" srcOrd="0" destOrd="0" presId="urn:microsoft.com/office/officeart/2005/8/layout/orgChart1"/>
    <dgm:cxn modelId="{CB55B803-D58D-4097-9C72-FBF141E16E66}" type="presOf" srcId="{4D15F9D4-FE4D-4B57-98B8-20D9D4BC14FA}" destId="{B53ADC4B-A1E6-41BA-9C1B-1BC735DA5135}" srcOrd="1" destOrd="0" presId="urn:microsoft.com/office/officeart/2005/8/layout/orgChart1"/>
    <dgm:cxn modelId="{A6AF17D9-E3DB-4514-9929-A2641ECA179E}" type="presOf" srcId="{E961D23F-E493-461D-9967-595F87C55D35}" destId="{2F10C166-0BEC-45DE-925B-310FFD09C161}" srcOrd="0" destOrd="0" presId="urn:microsoft.com/office/officeart/2005/8/layout/orgChart1"/>
    <dgm:cxn modelId="{AF67DCEC-3241-4C78-BA8D-9D647D381ABB}" srcId="{10973CCF-7883-4A76-AA71-8041C735BDE7}" destId="{A5D64412-CC2B-4184-B23F-52591481DED5}" srcOrd="3" destOrd="0" parTransId="{224F2F59-8E21-4ED9-8625-BA704F9B29DD}" sibTransId="{9BB79FD2-B804-44B3-8634-FE9377985100}"/>
    <dgm:cxn modelId="{46E3F69B-CCCF-404C-92DD-4B2121A96EE5}" type="presOf" srcId="{92B2B0F4-1C0F-4FA0-A674-6203F4D94EBC}" destId="{37DE6828-E3AA-4D4C-B8CD-386950C0B83E}" srcOrd="0" destOrd="0" presId="urn:microsoft.com/office/officeart/2005/8/layout/orgChart1"/>
    <dgm:cxn modelId="{518EEC87-1062-4175-B2DC-96FDCE06B5FE}" type="presOf" srcId="{632A2C17-6D4B-4F6C-AB1D-7E08F9A643C9}" destId="{C364814F-1035-4E23-A61B-E733D845184A}" srcOrd="0" destOrd="0" presId="urn:microsoft.com/office/officeart/2005/8/layout/orgChart1"/>
    <dgm:cxn modelId="{A50BC0E9-87C8-4CC8-BE9A-41D43924482B}" srcId="{10973CCF-7883-4A76-AA71-8041C735BDE7}" destId="{00C2B35C-3207-4651-8BE6-E91CB5772367}" srcOrd="2" destOrd="0" parTransId="{108DAF88-0088-4BC9-89BC-B0E28B2C1A3C}" sibTransId="{90DBB56C-64EF-4DFC-91F4-396703B7AA0D}"/>
    <dgm:cxn modelId="{D577EAF7-7648-4A32-B608-EC75B76EF549}" type="presOf" srcId="{F84CBE6A-2A0E-4290-8AC7-6A29F29DB343}" destId="{1CFE70C5-1EF4-40C0-AF2A-2C8BBC190075}" srcOrd="0" destOrd="0" presId="urn:microsoft.com/office/officeart/2005/8/layout/orgChart1"/>
    <dgm:cxn modelId="{BDC2872D-7BA5-4876-9AF1-1E6C15273114}" type="presOf" srcId="{C97F98D8-DF95-4941-A041-ED1F0FCE7378}" destId="{D731CA8F-72CB-4F4F-921D-8EDDDAC606FC}" srcOrd="0" destOrd="0" presId="urn:microsoft.com/office/officeart/2005/8/layout/orgChart1"/>
    <dgm:cxn modelId="{476A2FE2-64F6-41F9-9E46-4C873DA7D245}" srcId="{10973CCF-7883-4A76-AA71-8041C735BDE7}" destId="{7E96C752-A604-46CE-84F4-1F5CE5E3AE89}" srcOrd="13" destOrd="0" parTransId="{C8C0EF28-0CE7-40BB-A6E8-E3F60D7755AA}" sibTransId="{EFFD74EE-A0D0-438A-9B0D-16C8AE2C808B}"/>
    <dgm:cxn modelId="{587167D8-94ED-4842-B6DA-036AF938875D}" type="presOf" srcId="{7628719F-1947-461A-AD27-CB6B879190E0}" destId="{4DFEDF56-8D17-4347-8A5A-644D3B3CADD6}" srcOrd="0" destOrd="0" presId="urn:microsoft.com/office/officeart/2005/8/layout/orgChart1"/>
    <dgm:cxn modelId="{C8371DF6-6540-4F12-964B-2CF677198480}" type="presOf" srcId="{BE19CFA5-2F94-4E7E-BBB5-FDAEE31C0EF4}" destId="{C0639B15-48F7-43F2-9682-2CB7227CCF32}" srcOrd="1" destOrd="0" presId="urn:microsoft.com/office/officeart/2005/8/layout/orgChart1"/>
    <dgm:cxn modelId="{1E1CD05A-5F2B-425E-A5BB-BDA10852D5E4}" srcId="{5C7428FF-7594-41D1-B0BB-D66969267551}" destId="{10973CCF-7883-4A76-AA71-8041C735BDE7}" srcOrd="0" destOrd="0" parTransId="{996B95BC-4020-4C31-9641-10527C3CDE33}" sibTransId="{DB69459F-1900-4324-9BFE-97A66EC042E6}"/>
    <dgm:cxn modelId="{2A8C672D-CC0B-4A08-966E-35407B2A72DB}" type="presOf" srcId="{224F2F59-8E21-4ED9-8625-BA704F9B29DD}" destId="{44ECB69B-4552-4CB7-B73A-9980C166F47C}" srcOrd="0" destOrd="0" presId="urn:microsoft.com/office/officeart/2005/8/layout/orgChart1"/>
    <dgm:cxn modelId="{6A14FC5A-DDD9-42D5-8BE9-A16FB5B95ADC}" type="presOf" srcId="{68785501-E74E-4ED4-A7B0-6999E3AC83FA}" destId="{007DA3F1-9619-4FFF-8331-1F1ABF542CFD}" srcOrd="0" destOrd="0" presId="urn:microsoft.com/office/officeart/2005/8/layout/orgChart1"/>
    <dgm:cxn modelId="{8BF702BF-DB32-46B4-AA1B-17F78BF5135F}" type="presOf" srcId="{996B95BC-4020-4C31-9641-10527C3CDE33}" destId="{F2AA75C6-3500-49FA-AE80-BCDCFE4583F8}" srcOrd="0" destOrd="0" presId="urn:microsoft.com/office/officeart/2005/8/layout/orgChart1"/>
    <dgm:cxn modelId="{CB42D76A-033E-4AB0-AA38-C115878FD21D}" type="presOf" srcId="{B5F2CAE5-28AA-4F11-B0F6-2328BE16F6C1}" destId="{295C232B-A1D4-4C9A-B104-640B0C627A44}" srcOrd="1" destOrd="0" presId="urn:microsoft.com/office/officeart/2005/8/layout/orgChart1"/>
    <dgm:cxn modelId="{9C201717-B371-4496-BA8B-56AB42AAA608}" type="presOf" srcId="{10973CCF-7883-4A76-AA71-8041C735BDE7}" destId="{AEA6ED5A-91AC-40A5-816E-FEBF9E4D0F21}" srcOrd="1" destOrd="0" presId="urn:microsoft.com/office/officeart/2005/8/layout/orgChart1"/>
    <dgm:cxn modelId="{9FFAE742-4F32-4E3A-8F21-63D6CE95EBB8}" type="presOf" srcId="{48DDB9B5-B356-40CB-9978-32AAACF31360}" destId="{F3255290-E282-4E9A-AAB5-DBE0A7109829}" srcOrd="0" destOrd="0" presId="urn:microsoft.com/office/officeart/2005/8/layout/orgChart1"/>
    <dgm:cxn modelId="{4862767F-C489-453F-98C1-CB4A740414DF}" type="presOf" srcId="{B5F2CAE5-28AA-4F11-B0F6-2328BE16F6C1}" destId="{222A6850-2E18-40E1-B4F5-83D0CC88642A}" srcOrd="0" destOrd="0" presId="urn:microsoft.com/office/officeart/2005/8/layout/orgChart1"/>
    <dgm:cxn modelId="{3C3F9309-338E-46BA-A970-A502A87F3ADF}" type="presOf" srcId="{435CE5F6-F5C9-4033-95C0-37C2EE4FD452}" destId="{12753E27-FBC3-4E62-B5B8-84074C5B997E}" srcOrd="0" destOrd="0" presId="urn:microsoft.com/office/officeart/2005/8/layout/orgChart1"/>
    <dgm:cxn modelId="{E047DEC4-A0A6-4F27-9C23-C90EFE5BFC73}" srcId="{10973CCF-7883-4A76-AA71-8041C735BDE7}" destId="{4D15F9D4-FE4D-4B57-98B8-20D9D4BC14FA}" srcOrd="4" destOrd="0" parTransId="{D1071717-D6CB-4842-97DF-287DB9B6190F}" sibTransId="{746DCAD5-6DA0-4F01-89A5-ACD486C8BBB6}"/>
    <dgm:cxn modelId="{A07D93ED-8826-4244-AACB-2C81935C6190}" type="presOf" srcId="{C8C0EF28-0CE7-40BB-A6E8-E3F60D7755AA}" destId="{B114E284-2AEA-4B64-8C1C-862B1AE64D1D}" srcOrd="0" destOrd="0" presId="urn:microsoft.com/office/officeart/2005/8/layout/orgChart1"/>
    <dgm:cxn modelId="{28A78011-2CB4-4A81-95C4-D7CF57F15262}" type="presOf" srcId="{E961D23F-E493-461D-9967-595F87C55D35}" destId="{5AF08677-96CA-469C-BC95-AECE7BE09152}" srcOrd="1" destOrd="0" presId="urn:microsoft.com/office/officeart/2005/8/layout/orgChart1"/>
    <dgm:cxn modelId="{A4A2FA79-7038-4A4B-8A6A-E7333F521A07}" type="presOf" srcId="{24FD96DA-0FD7-4014-BC85-D29989011C7F}" destId="{034A54CF-872B-4600-8F6D-41854EC73981}" srcOrd="0" destOrd="0" presId="urn:microsoft.com/office/officeart/2005/8/layout/orgChart1"/>
    <dgm:cxn modelId="{36122EA2-4101-4F5A-BAC2-CBB7CED4756A}" srcId="{10973CCF-7883-4A76-AA71-8041C735BDE7}" destId="{0F4F937E-1163-49BE-9F3E-833897953DAB}" srcOrd="0" destOrd="0" parTransId="{68785501-E74E-4ED4-A7B0-6999E3AC83FA}" sibTransId="{33FFF7FF-CF72-4C47-80E8-02BA1315E310}"/>
    <dgm:cxn modelId="{ECF26F75-0AE2-47CC-B499-2BFFA042E10F}" type="presOf" srcId="{24FD96DA-0FD7-4014-BC85-D29989011C7F}" destId="{6659FD9D-4FDC-4555-BA67-FA65A3C7562B}" srcOrd="1" destOrd="0" presId="urn:microsoft.com/office/officeart/2005/8/layout/orgChart1"/>
    <dgm:cxn modelId="{1A0EFEB4-044F-4CBF-918E-DD0454883DD8}" type="presOf" srcId="{632A2C17-6D4B-4F6C-AB1D-7E08F9A643C9}" destId="{EDD87EA7-B5BC-454E-ADF4-9132B24FFD77}" srcOrd="1" destOrd="0" presId="urn:microsoft.com/office/officeart/2005/8/layout/orgChart1"/>
    <dgm:cxn modelId="{86C8E764-0B86-4656-B47E-7529C799895D}" srcId="{10973CCF-7883-4A76-AA71-8041C735BDE7}" destId="{92B2B0F4-1C0F-4FA0-A674-6203F4D94EBC}" srcOrd="9" destOrd="0" parTransId="{5A32A551-F0E7-4EF6-A77C-11C0202DAC8A}" sibTransId="{3295DA57-F875-408B-B31C-B52F0DFA2185}"/>
    <dgm:cxn modelId="{BAC57A4B-C271-4B3C-A3C7-3B264376EE1E}" srcId="{10973CCF-7883-4A76-AA71-8041C735BDE7}" destId="{BE19CFA5-2F94-4E7E-BBB5-FDAEE31C0EF4}" srcOrd="10" destOrd="0" parTransId="{48DDB9B5-B356-40CB-9978-32AAACF31360}" sibTransId="{21DEA04F-4E43-4995-B1C3-679568085726}"/>
    <dgm:cxn modelId="{BD51B9E8-85A8-4100-AB22-5517BE661D2A}" type="presOf" srcId="{19B2BAFE-D52C-4074-9994-8C4A6129F1DF}" destId="{745B4232-776C-4CD7-8840-1C217E885872}" srcOrd="0" destOrd="0" presId="urn:microsoft.com/office/officeart/2005/8/layout/orgChart1"/>
    <dgm:cxn modelId="{8AA8AA2A-573A-4DE2-8E22-4A1817D7A2CA}" type="presOf" srcId="{45D85101-5A01-430B-964A-8F5E1BED1F24}" destId="{D1B0F7B0-F438-4CF5-A0C9-9CB2B47E7A50}" srcOrd="0" destOrd="0" presId="urn:microsoft.com/office/officeart/2005/8/layout/orgChart1"/>
    <dgm:cxn modelId="{46762D38-1CC9-48B4-885E-292FE120AF75}" type="presOf" srcId="{00C2B35C-3207-4651-8BE6-E91CB5772367}" destId="{76687262-D093-4B02-A0D5-D61B2056789B}" srcOrd="1" destOrd="0" presId="urn:microsoft.com/office/officeart/2005/8/layout/orgChart1"/>
    <dgm:cxn modelId="{0846E5C4-E541-484B-AE20-2682D1156718}" srcId="{10973CCF-7883-4A76-AA71-8041C735BDE7}" destId="{632A2C17-6D4B-4F6C-AB1D-7E08F9A643C9}" srcOrd="12" destOrd="0" parTransId="{C97F98D8-DF95-4941-A041-ED1F0FCE7378}" sibTransId="{A4EAB917-461D-4DB8-BADE-41F741E9E862}"/>
    <dgm:cxn modelId="{E6DCDA22-DCA7-473A-A3F3-35E2B00A23CE}" type="presOf" srcId="{7E96C752-A604-46CE-84F4-1F5CE5E3AE89}" destId="{1011183F-E819-4145-8798-05EE2DE1C520}" srcOrd="1" destOrd="0" presId="urn:microsoft.com/office/officeart/2005/8/layout/orgChart1"/>
    <dgm:cxn modelId="{1D8EB60B-0582-4214-9CA7-ADDEE04E230D}" type="presOf" srcId="{5C7428FF-7594-41D1-B0BB-D66969267551}" destId="{225CD6D0-8FB2-4826-B4BA-27CFE092A104}" srcOrd="1" destOrd="0" presId="urn:microsoft.com/office/officeart/2005/8/layout/orgChart1"/>
    <dgm:cxn modelId="{5D5ED27E-79B3-4734-A358-298665077D59}" type="presOf" srcId="{00C2B35C-3207-4651-8BE6-E91CB5772367}" destId="{3759DE7C-AC92-4D3D-8311-C04B4ECFF0FE}" srcOrd="0" destOrd="0" presId="urn:microsoft.com/office/officeart/2005/8/layout/orgChart1"/>
    <dgm:cxn modelId="{F9D2BF1B-80AC-460C-9BBC-CAF66D350B51}" type="presOf" srcId="{76BB3120-4245-4B16-82DE-B3552F060DFF}" destId="{D813AFC3-9FDA-458B-A8FC-5BAD9590383E}" srcOrd="0" destOrd="0" presId="urn:microsoft.com/office/officeart/2005/8/layout/orgChart1"/>
    <dgm:cxn modelId="{2EA258A1-29B2-417F-8FA2-672847E8A74A}" type="presOf" srcId="{A5D64412-CC2B-4184-B23F-52591481DED5}" destId="{C3D907A5-E630-4C20-B943-0FA4A4A18CCD}" srcOrd="0" destOrd="0" presId="urn:microsoft.com/office/officeart/2005/8/layout/orgChart1"/>
    <dgm:cxn modelId="{1A38358A-65F6-4079-BB35-7E481460AA07}" type="presOf" srcId="{0F4F937E-1163-49BE-9F3E-833897953DAB}" destId="{877CDC5F-ABB1-4341-AF76-E632052F0B71}" srcOrd="1" destOrd="0" presId="urn:microsoft.com/office/officeart/2005/8/layout/orgChart1"/>
    <dgm:cxn modelId="{F91D8057-98BE-4881-9104-0E5D5F4F34AE}" srcId="{10973CCF-7883-4A76-AA71-8041C735BDE7}" destId="{F84CBE6A-2A0E-4290-8AC7-6A29F29DB343}" srcOrd="6" destOrd="0" parTransId="{19B2BAFE-D52C-4074-9994-8C4A6129F1DF}" sibTransId="{41EBB503-7693-4151-92DA-6CD9131767DC}"/>
    <dgm:cxn modelId="{16B2BAB9-5D2F-4987-BA9B-05F164A99ACE}" type="presOf" srcId="{5A32A551-F0E7-4EF6-A77C-11C0202DAC8A}" destId="{87950D94-DEE4-44DF-9777-2A4A19AA459D}" srcOrd="0" destOrd="0" presId="urn:microsoft.com/office/officeart/2005/8/layout/orgChart1"/>
    <dgm:cxn modelId="{374F50D3-043C-428F-AA5B-F5FB1016995F}" srcId="{10973CCF-7883-4A76-AA71-8041C735BDE7}" destId="{76BB3120-4245-4B16-82DE-B3552F060DFF}" srcOrd="11" destOrd="0" parTransId="{435CE5F6-F5C9-4033-95C0-37C2EE4FD452}" sibTransId="{94A66350-D6F3-45E1-9B80-3F7E0F5A990C}"/>
    <dgm:cxn modelId="{CFD9E5B7-3875-4928-BF0B-49C2FCDDE90A}" type="presOf" srcId="{5C7428FF-7594-41D1-B0BB-D66969267551}" destId="{11A8AD42-2424-41CF-A9D6-CFB642C750FF}" srcOrd="0" destOrd="0" presId="urn:microsoft.com/office/officeart/2005/8/layout/orgChart1"/>
    <dgm:cxn modelId="{F11D2B37-0886-4629-B722-F05953B073F0}" type="presOf" srcId="{45D85101-5A01-430B-964A-8F5E1BED1F24}" destId="{05A5CFB3-FAD5-4026-8318-5A8D0CE5A7FB}" srcOrd="1" destOrd="0" presId="urn:microsoft.com/office/officeart/2005/8/layout/orgChart1"/>
    <dgm:cxn modelId="{79316384-DA6E-4254-ACB4-27D880CE988F}" type="presOf" srcId="{108DAF88-0088-4BC9-89BC-B0E28B2C1A3C}" destId="{5FD680E3-3F42-4A45-ABF8-A61397A69E96}" srcOrd="0" destOrd="0" presId="urn:microsoft.com/office/officeart/2005/8/layout/orgChart1"/>
    <dgm:cxn modelId="{AFB9D62C-A911-42E2-B3D2-B330BDFFF558}" type="presOf" srcId="{B99B4190-2281-45C7-BCB0-2FC8CC1F543F}" destId="{246B0F64-C6F2-4153-9E16-2E5593AFB4E6}" srcOrd="0" destOrd="0" presId="urn:microsoft.com/office/officeart/2005/8/layout/orgChart1"/>
    <dgm:cxn modelId="{765645CB-077E-42B5-971C-BAEC46BD3020}" type="presParOf" srcId="{C5394EB6-AF96-4257-8AF3-3B99050BA3A3}" destId="{3D6D915D-5789-4BF2-9317-13D06AD702CF}" srcOrd="0" destOrd="0" presId="urn:microsoft.com/office/officeart/2005/8/layout/orgChart1"/>
    <dgm:cxn modelId="{376B4DAD-34DE-4762-9CE2-C777B6D3BB64}" type="presParOf" srcId="{3D6D915D-5789-4BF2-9317-13D06AD702CF}" destId="{83087B69-BED3-4F7C-B2A6-280F4E85F920}" srcOrd="0" destOrd="0" presId="urn:microsoft.com/office/officeart/2005/8/layout/orgChart1"/>
    <dgm:cxn modelId="{DEA6F0BD-8668-4306-8B33-0D155CED6192}" type="presParOf" srcId="{83087B69-BED3-4F7C-B2A6-280F4E85F920}" destId="{11A8AD42-2424-41CF-A9D6-CFB642C750FF}" srcOrd="0" destOrd="0" presId="urn:microsoft.com/office/officeart/2005/8/layout/orgChart1"/>
    <dgm:cxn modelId="{CF0F836C-C6C0-4A30-8D8C-E4A7E556D540}" type="presParOf" srcId="{83087B69-BED3-4F7C-B2A6-280F4E85F920}" destId="{225CD6D0-8FB2-4826-B4BA-27CFE092A104}" srcOrd="1" destOrd="0" presId="urn:microsoft.com/office/officeart/2005/8/layout/orgChart1"/>
    <dgm:cxn modelId="{EAF8649A-1B9A-4B0C-99A9-DDB0B6AEC14F}" type="presParOf" srcId="{3D6D915D-5789-4BF2-9317-13D06AD702CF}" destId="{041E4FF5-CB03-4687-B61C-95D8B74C388D}" srcOrd="1" destOrd="0" presId="urn:microsoft.com/office/officeart/2005/8/layout/orgChart1"/>
    <dgm:cxn modelId="{E609C33A-8929-40EF-97EB-BE3BC4086C37}" type="presParOf" srcId="{041E4FF5-CB03-4687-B61C-95D8B74C388D}" destId="{F2AA75C6-3500-49FA-AE80-BCDCFE4583F8}" srcOrd="0" destOrd="0" presId="urn:microsoft.com/office/officeart/2005/8/layout/orgChart1"/>
    <dgm:cxn modelId="{363E9F21-A975-4B2E-A409-7B71B26C8002}" type="presParOf" srcId="{041E4FF5-CB03-4687-B61C-95D8B74C388D}" destId="{FCC08D31-8848-4AAE-8551-817934699275}" srcOrd="1" destOrd="0" presId="urn:microsoft.com/office/officeart/2005/8/layout/orgChart1"/>
    <dgm:cxn modelId="{7253A271-262A-4D5E-B364-8DE383233E1C}" type="presParOf" srcId="{FCC08D31-8848-4AAE-8551-817934699275}" destId="{82248F8F-B14F-432B-8341-2B1919B3A68B}" srcOrd="0" destOrd="0" presId="urn:microsoft.com/office/officeart/2005/8/layout/orgChart1"/>
    <dgm:cxn modelId="{14DB7857-4B78-4FC1-8EAF-CC3367F437EE}" type="presParOf" srcId="{82248F8F-B14F-432B-8341-2B1919B3A68B}" destId="{FF756D14-3E7A-44AB-9203-415D30CC9993}" srcOrd="0" destOrd="0" presId="urn:microsoft.com/office/officeart/2005/8/layout/orgChart1"/>
    <dgm:cxn modelId="{A08A6AB3-A1BD-42A0-A78E-83E6510F1EAA}" type="presParOf" srcId="{82248F8F-B14F-432B-8341-2B1919B3A68B}" destId="{AEA6ED5A-91AC-40A5-816E-FEBF9E4D0F21}" srcOrd="1" destOrd="0" presId="urn:microsoft.com/office/officeart/2005/8/layout/orgChart1"/>
    <dgm:cxn modelId="{B0562663-37F5-411D-A910-CE4CC5239B20}" type="presParOf" srcId="{FCC08D31-8848-4AAE-8551-817934699275}" destId="{80348F1A-A552-4C51-8FE2-657E9C6883AC}" srcOrd="1" destOrd="0" presId="urn:microsoft.com/office/officeart/2005/8/layout/orgChart1"/>
    <dgm:cxn modelId="{91C8C8FB-DB9E-4D20-8066-7FE86D9CB233}" type="presParOf" srcId="{80348F1A-A552-4C51-8FE2-657E9C6883AC}" destId="{007DA3F1-9619-4FFF-8331-1F1ABF542CFD}" srcOrd="0" destOrd="0" presId="urn:microsoft.com/office/officeart/2005/8/layout/orgChart1"/>
    <dgm:cxn modelId="{2CE5D52B-8354-41E0-A37C-1B4B458AA9E0}" type="presParOf" srcId="{80348F1A-A552-4C51-8FE2-657E9C6883AC}" destId="{D50C56C1-4404-4AA1-9742-B2B92EFD3488}" srcOrd="1" destOrd="0" presId="urn:microsoft.com/office/officeart/2005/8/layout/orgChart1"/>
    <dgm:cxn modelId="{4208279B-6E38-437A-93CE-E0AB078ECDB1}" type="presParOf" srcId="{D50C56C1-4404-4AA1-9742-B2B92EFD3488}" destId="{BECE4ECF-06A7-413C-9249-D549D00E8F7E}" srcOrd="0" destOrd="0" presId="urn:microsoft.com/office/officeart/2005/8/layout/orgChart1"/>
    <dgm:cxn modelId="{A39DA704-76CF-45AB-99E3-8888D39A1A5D}" type="presParOf" srcId="{BECE4ECF-06A7-413C-9249-D549D00E8F7E}" destId="{CC29A56A-8088-47C6-BC30-40BF49B98449}" srcOrd="0" destOrd="0" presId="urn:microsoft.com/office/officeart/2005/8/layout/orgChart1"/>
    <dgm:cxn modelId="{DB7A5C62-B2B1-42AC-93C0-6A17314FEDC4}" type="presParOf" srcId="{BECE4ECF-06A7-413C-9249-D549D00E8F7E}" destId="{877CDC5F-ABB1-4341-AF76-E632052F0B71}" srcOrd="1" destOrd="0" presId="urn:microsoft.com/office/officeart/2005/8/layout/orgChart1"/>
    <dgm:cxn modelId="{817811F4-03EA-4142-92A9-EC3EA1E5DB8F}" type="presParOf" srcId="{D50C56C1-4404-4AA1-9742-B2B92EFD3488}" destId="{550F23AB-AA47-4727-B369-6F0D4B579EE3}" srcOrd="1" destOrd="0" presId="urn:microsoft.com/office/officeart/2005/8/layout/orgChart1"/>
    <dgm:cxn modelId="{70CE334B-D589-43CB-910E-F0A37CEC1C95}" type="presParOf" srcId="{D50C56C1-4404-4AA1-9742-B2B92EFD3488}" destId="{0CD4B975-20CB-46C6-8C1A-A15851A5021F}" srcOrd="2" destOrd="0" presId="urn:microsoft.com/office/officeart/2005/8/layout/orgChart1"/>
    <dgm:cxn modelId="{682A1DDC-CF42-4E24-B3F2-24FA7AD59C27}" type="presParOf" srcId="{80348F1A-A552-4C51-8FE2-657E9C6883AC}" destId="{4DFEDF56-8D17-4347-8A5A-644D3B3CADD6}" srcOrd="2" destOrd="0" presId="urn:microsoft.com/office/officeart/2005/8/layout/orgChart1"/>
    <dgm:cxn modelId="{AF10534A-1658-4DA9-86D5-31E27AABF808}" type="presParOf" srcId="{80348F1A-A552-4C51-8FE2-657E9C6883AC}" destId="{6BEE8575-AC9A-4A7B-8D15-7141C7F756F4}" srcOrd="3" destOrd="0" presId="urn:microsoft.com/office/officeart/2005/8/layout/orgChart1"/>
    <dgm:cxn modelId="{23DA9AF4-524E-4826-AA76-907BC256535E}" type="presParOf" srcId="{6BEE8575-AC9A-4A7B-8D15-7141C7F756F4}" destId="{BA29868D-D7E9-4A4C-BF73-8732BE752299}" srcOrd="0" destOrd="0" presId="urn:microsoft.com/office/officeart/2005/8/layout/orgChart1"/>
    <dgm:cxn modelId="{0B3AE301-31AD-41BA-8C24-0EA9C8E343A3}" type="presParOf" srcId="{BA29868D-D7E9-4A4C-BF73-8732BE752299}" destId="{222A6850-2E18-40E1-B4F5-83D0CC88642A}" srcOrd="0" destOrd="0" presId="urn:microsoft.com/office/officeart/2005/8/layout/orgChart1"/>
    <dgm:cxn modelId="{1698D9F4-7261-473D-9F9C-B60A4EF39EF9}" type="presParOf" srcId="{BA29868D-D7E9-4A4C-BF73-8732BE752299}" destId="{295C232B-A1D4-4C9A-B104-640B0C627A44}" srcOrd="1" destOrd="0" presId="urn:microsoft.com/office/officeart/2005/8/layout/orgChart1"/>
    <dgm:cxn modelId="{00A83B2B-440F-4842-96DD-D2B422AC3B0F}" type="presParOf" srcId="{6BEE8575-AC9A-4A7B-8D15-7141C7F756F4}" destId="{5BBB2B1A-012E-4382-B046-6F2465BE8AEC}" srcOrd="1" destOrd="0" presId="urn:microsoft.com/office/officeart/2005/8/layout/orgChart1"/>
    <dgm:cxn modelId="{C00A702D-825B-4FFF-A5F9-F815801F694D}" type="presParOf" srcId="{6BEE8575-AC9A-4A7B-8D15-7141C7F756F4}" destId="{18566933-FAC0-4C21-AFE9-90717D55F92C}" srcOrd="2" destOrd="0" presId="urn:microsoft.com/office/officeart/2005/8/layout/orgChart1"/>
    <dgm:cxn modelId="{E986A15F-0071-4563-B8D9-DA81C2EE126C}" type="presParOf" srcId="{80348F1A-A552-4C51-8FE2-657E9C6883AC}" destId="{5FD680E3-3F42-4A45-ABF8-A61397A69E96}" srcOrd="4" destOrd="0" presId="urn:microsoft.com/office/officeart/2005/8/layout/orgChart1"/>
    <dgm:cxn modelId="{F2C59809-1CB8-4A42-BD5D-8FB472282573}" type="presParOf" srcId="{80348F1A-A552-4C51-8FE2-657E9C6883AC}" destId="{15AFE8B5-8294-466D-922C-2015E52742FE}" srcOrd="5" destOrd="0" presId="urn:microsoft.com/office/officeart/2005/8/layout/orgChart1"/>
    <dgm:cxn modelId="{D4436111-9F05-4940-B8D2-213BB6BEEDD5}" type="presParOf" srcId="{15AFE8B5-8294-466D-922C-2015E52742FE}" destId="{E08C2F81-C354-4D2B-8B64-175F2F8AC715}" srcOrd="0" destOrd="0" presId="urn:microsoft.com/office/officeart/2005/8/layout/orgChart1"/>
    <dgm:cxn modelId="{56EC8601-2043-49C3-AB5F-60F60858D40D}" type="presParOf" srcId="{E08C2F81-C354-4D2B-8B64-175F2F8AC715}" destId="{3759DE7C-AC92-4D3D-8311-C04B4ECFF0FE}" srcOrd="0" destOrd="0" presId="urn:microsoft.com/office/officeart/2005/8/layout/orgChart1"/>
    <dgm:cxn modelId="{120B2740-D761-4324-A038-A3F443637EA0}" type="presParOf" srcId="{E08C2F81-C354-4D2B-8B64-175F2F8AC715}" destId="{76687262-D093-4B02-A0D5-D61B2056789B}" srcOrd="1" destOrd="0" presId="urn:microsoft.com/office/officeart/2005/8/layout/orgChart1"/>
    <dgm:cxn modelId="{9049F623-541B-4709-BF85-71BAB3A22C38}" type="presParOf" srcId="{15AFE8B5-8294-466D-922C-2015E52742FE}" destId="{5CEF0126-B991-4F0D-8CC0-B991AF52D11A}" srcOrd="1" destOrd="0" presId="urn:microsoft.com/office/officeart/2005/8/layout/orgChart1"/>
    <dgm:cxn modelId="{E44CBC7C-FCF1-49DC-BB7A-CCF93CB38550}" type="presParOf" srcId="{15AFE8B5-8294-466D-922C-2015E52742FE}" destId="{F339E42A-AFDA-4DCE-90FC-307E32ED1245}" srcOrd="2" destOrd="0" presId="urn:microsoft.com/office/officeart/2005/8/layout/orgChart1"/>
    <dgm:cxn modelId="{CAA544B7-76EE-42A7-AD9B-014ABA10F9B1}" type="presParOf" srcId="{80348F1A-A552-4C51-8FE2-657E9C6883AC}" destId="{44ECB69B-4552-4CB7-B73A-9980C166F47C}" srcOrd="6" destOrd="0" presId="urn:microsoft.com/office/officeart/2005/8/layout/orgChart1"/>
    <dgm:cxn modelId="{2EEBA0D7-7FD5-4BA6-9798-F7131DBAEA5D}" type="presParOf" srcId="{80348F1A-A552-4C51-8FE2-657E9C6883AC}" destId="{9B00FF25-8B89-49F4-95FA-4ED38163305B}" srcOrd="7" destOrd="0" presId="urn:microsoft.com/office/officeart/2005/8/layout/orgChart1"/>
    <dgm:cxn modelId="{92842ED1-3D0E-4220-8E3B-CD827B20565A}" type="presParOf" srcId="{9B00FF25-8B89-49F4-95FA-4ED38163305B}" destId="{D4F195AE-D747-4E1F-B664-5F68608D4805}" srcOrd="0" destOrd="0" presId="urn:microsoft.com/office/officeart/2005/8/layout/orgChart1"/>
    <dgm:cxn modelId="{6D520739-A32E-40B3-9DAA-D6A8B04BD1AF}" type="presParOf" srcId="{D4F195AE-D747-4E1F-B664-5F68608D4805}" destId="{C3D907A5-E630-4C20-B943-0FA4A4A18CCD}" srcOrd="0" destOrd="0" presId="urn:microsoft.com/office/officeart/2005/8/layout/orgChart1"/>
    <dgm:cxn modelId="{C766D8B0-827A-4F8C-AA3E-5415E9005593}" type="presParOf" srcId="{D4F195AE-D747-4E1F-B664-5F68608D4805}" destId="{FE52A1FF-E232-4392-A3A7-B53AE293412A}" srcOrd="1" destOrd="0" presId="urn:microsoft.com/office/officeart/2005/8/layout/orgChart1"/>
    <dgm:cxn modelId="{507B4008-3403-44A7-907C-FE561D7446C1}" type="presParOf" srcId="{9B00FF25-8B89-49F4-95FA-4ED38163305B}" destId="{C9EE82BB-FBD1-4A4D-911B-78E8135390B0}" srcOrd="1" destOrd="0" presId="urn:microsoft.com/office/officeart/2005/8/layout/orgChart1"/>
    <dgm:cxn modelId="{F93993A3-D04E-4BF1-99C0-7559843B3D66}" type="presParOf" srcId="{9B00FF25-8B89-49F4-95FA-4ED38163305B}" destId="{6E628663-D1F4-48C2-A2CF-27D5A4FE3AA6}" srcOrd="2" destOrd="0" presId="urn:microsoft.com/office/officeart/2005/8/layout/orgChart1"/>
    <dgm:cxn modelId="{150C7570-2E91-462E-8E65-E90EF61F2CE3}" type="presParOf" srcId="{80348F1A-A552-4C51-8FE2-657E9C6883AC}" destId="{62F71887-AD35-4B15-8D5A-4ABD401C5DE1}" srcOrd="8" destOrd="0" presId="urn:microsoft.com/office/officeart/2005/8/layout/orgChart1"/>
    <dgm:cxn modelId="{D79FBAB8-2988-4D4F-B950-4DBEF35A1185}" type="presParOf" srcId="{80348F1A-A552-4C51-8FE2-657E9C6883AC}" destId="{7CB24BBC-52EF-4138-82C3-C64D6D03CE6A}" srcOrd="9" destOrd="0" presId="urn:microsoft.com/office/officeart/2005/8/layout/orgChart1"/>
    <dgm:cxn modelId="{E63093ED-B645-4F53-B92D-5298323B181D}" type="presParOf" srcId="{7CB24BBC-52EF-4138-82C3-C64D6D03CE6A}" destId="{435FF645-6C7E-4162-8C61-503BB5476BF0}" srcOrd="0" destOrd="0" presId="urn:microsoft.com/office/officeart/2005/8/layout/orgChart1"/>
    <dgm:cxn modelId="{6ADE5472-936E-4DA9-AD5C-3C4564B74A96}" type="presParOf" srcId="{435FF645-6C7E-4162-8C61-503BB5476BF0}" destId="{C385732D-183E-4DEA-8003-74E247C3B971}" srcOrd="0" destOrd="0" presId="urn:microsoft.com/office/officeart/2005/8/layout/orgChart1"/>
    <dgm:cxn modelId="{AC0B848F-F9DF-42BE-B3C2-89E3DB2CAFF7}" type="presParOf" srcId="{435FF645-6C7E-4162-8C61-503BB5476BF0}" destId="{B53ADC4B-A1E6-41BA-9C1B-1BC735DA5135}" srcOrd="1" destOrd="0" presId="urn:microsoft.com/office/officeart/2005/8/layout/orgChart1"/>
    <dgm:cxn modelId="{F3103F48-96B2-42A5-B7EB-53CE6D08D5F6}" type="presParOf" srcId="{7CB24BBC-52EF-4138-82C3-C64D6D03CE6A}" destId="{8D1EE53B-D946-4039-BD29-44894F48D1E8}" srcOrd="1" destOrd="0" presId="urn:microsoft.com/office/officeart/2005/8/layout/orgChart1"/>
    <dgm:cxn modelId="{0DD46E22-159A-450B-A212-FAB9DA3E2D15}" type="presParOf" srcId="{7CB24BBC-52EF-4138-82C3-C64D6D03CE6A}" destId="{8B3A1A74-345C-499B-BA65-FE0B98C336BF}" srcOrd="2" destOrd="0" presId="urn:microsoft.com/office/officeart/2005/8/layout/orgChart1"/>
    <dgm:cxn modelId="{780459F7-C22C-4E4C-B90A-29560C3BF8A3}" type="presParOf" srcId="{80348F1A-A552-4C51-8FE2-657E9C6883AC}" destId="{CCB91DAA-3D4A-4C1A-BFA6-5E93A3E87B0B}" srcOrd="10" destOrd="0" presId="urn:microsoft.com/office/officeart/2005/8/layout/orgChart1"/>
    <dgm:cxn modelId="{5473E6ED-288F-4BAD-A6C4-CFFFE63C2290}" type="presParOf" srcId="{80348F1A-A552-4C51-8FE2-657E9C6883AC}" destId="{5C7B409B-90BC-416C-88E9-DB42ADB82648}" srcOrd="11" destOrd="0" presId="urn:microsoft.com/office/officeart/2005/8/layout/orgChart1"/>
    <dgm:cxn modelId="{E3984E97-0019-4216-84C2-58B676F06488}" type="presParOf" srcId="{5C7B409B-90BC-416C-88E9-DB42ADB82648}" destId="{33F9F704-9FA3-4698-8FFB-41159047889E}" srcOrd="0" destOrd="0" presId="urn:microsoft.com/office/officeart/2005/8/layout/orgChart1"/>
    <dgm:cxn modelId="{8B5FB9C6-EA99-4C32-A5E7-5050A107A535}" type="presParOf" srcId="{33F9F704-9FA3-4698-8FFB-41159047889E}" destId="{2F10C166-0BEC-45DE-925B-310FFD09C161}" srcOrd="0" destOrd="0" presId="urn:microsoft.com/office/officeart/2005/8/layout/orgChart1"/>
    <dgm:cxn modelId="{05803865-0563-493A-AF25-FAB1F2FDC43C}" type="presParOf" srcId="{33F9F704-9FA3-4698-8FFB-41159047889E}" destId="{5AF08677-96CA-469C-BC95-AECE7BE09152}" srcOrd="1" destOrd="0" presId="urn:microsoft.com/office/officeart/2005/8/layout/orgChart1"/>
    <dgm:cxn modelId="{A05C4DA3-4EAA-4F2F-967C-CCFBE3401FC5}" type="presParOf" srcId="{5C7B409B-90BC-416C-88E9-DB42ADB82648}" destId="{54335787-7215-43C8-908C-18FBDAD44561}" srcOrd="1" destOrd="0" presId="urn:microsoft.com/office/officeart/2005/8/layout/orgChart1"/>
    <dgm:cxn modelId="{28A69A14-32D1-4F9A-848C-F1218E4FFD8D}" type="presParOf" srcId="{5C7B409B-90BC-416C-88E9-DB42ADB82648}" destId="{8AA8A46B-7905-4AFD-843A-4091019AC971}" srcOrd="2" destOrd="0" presId="urn:microsoft.com/office/officeart/2005/8/layout/orgChart1"/>
    <dgm:cxn modelId="{A27AC42C-3866-454A-BC75-180F99B714C5}" type="presParOf" srcId="{80348F1A-A552-4C51-8FE2-657E9C6883AC}" destId="{745B4232-776C-4CD7-8840-1C217E885872}" srcOrd="12" destOrd="0" presId="urn:microsoft.com/office/officeart/2005/8/layout/orgChart1"/>
    <dgm:cxn modelId="{7A02E81B-2D23-4AAF-BCA8-A1F312CB2242}" type="presParOf" srcId="{80348F1A-A552-4C51-8FE2-657E9C6883AC}" destId="{E4189267-BBD0-4272-B301-073A04C70C15}" srcOrd="13" destOrd="0" presId="urn:microsoft.com/office/officeart/2005/8/layout/orgChart1"/>
    <dgm:cxn modelId="{65CE01CB-FBEA-4710-82B1-7F464841D342}" type="presParOf" srcId="{E4189267-BBD0-4272-B301-073A04C70C15}" destId="{DFB0DB87-E0AF-4F9A-BB05-8825F6BB7C95}" srcOrd="0" destOrd="0" presId="urn:microsoft.com/office/officeart/2005/8/layout/orgChart1"/>
    <dgm:cxn modelId="{CAF9202B-68C2-41FD-8FE9-4EC684FBFEC4}" type="presParOf" srcId="{DFB0DB87-E0AF-4F9A-BB05-8825F6BB7C95}" destId="{1CFE70C5-1EF4-40C0-AF2A-2C8BBC190075}" srcOrd="0" destOrd="0" presId="urn:microsoft.com/office/officeart/2005/8/layout/orgChart1"/>
    <dgm:cxn modelId="{0EBA8267-B97F-49B8-9BD8-BC57411F4828}" type="presParOf" srcId="{DFB0DB87-E0AF-4F9A-BB05-8825F6BB7C95}" destId="{5D46C9CA-BB50-4E70-AB23-4003DBD2B441}" srcOrd="1" destOrd="0" presId="urn:microsoft.com/office/officeart/2005/8/layout/orgChart1"/>
    <dgm:cxn modelId="{0552C5FF-B42E-411E-9DC2-D657063B0C49}" type="presParOf" srcId="{E4189267-BBD0-4272-B301-073A04C70C15}" destId="{AA1B2FEC-46AD-4B0C-92A2-75B9189E2451}" srcOrd="1" destOrd="0" presId="urn:microsoft.com/office/officeart/2005/8/layout/orgChart1"/>
    <dgm:cxn modelId="{E4CA867B-360D-4EFE-90FB-C0C86CA52D9A}" type="presParOf" srcId="{E4189267-BBD0-4272-B301-073A04C70C15}" destId="{03CAAD30-1A58-4593-B713-F772ABED883A}" srcOrd="2" destOrd="0" presId="urn:microsoft.com/office/officeart/2005/8/layout/orgChart1"/>
    <dgm:cxn modelId="{255563F6-EA6F-43F3-8F72-28CDC3F740D4}" type="presParOf" srcId="{80348F1A-A552-4C51-8FE2-657E9C6883AC}" destId="{52DE226A-152A-4D1B-B4EA-52C97F8DDA16}" srcOrd="14" destOrd="0" presId="urn:microsoft.com/office/officeart/2005/8/layout/orgChart1"/>
    <dgm:cxn modelId="{E0C4CE6D-5AA9-4370-B300-0A34C0430054}" type="presParOf" srcId="{80348F1A-A552-4C51-8FE2-657E9C6883AC}" destId="{DC57BAEF-7053-4E16-8377-242453150E39}" srcOrd="15" destOrd="0" presId="urn:microsoft.com/office/officeart/2005/8/layout/orgChart1"/>
    <dgm:cxn modelId="{5E353BED-CA66-4056-8145-A48D3ACAA91A}" type="presParOf" srcId="{DC57BAEF-7053-4E16-8377-242453150E39}" destId="{40540DFB-8B67-4712-B116-7C7C26BAC8E6}" srcOrd="0" destOrd="0" presId="urn:microsoft.com/office/officeart/2005/8/layout/orgChart1"/>
    <dgm:cxn modelId="{09B5DE7B-4753-4BEC-9EE2-44B38E9329BC}" type="presParOf" srcId="{40540DFB-8B67-4712-B116-7C7C26BAC8E6}" destId="{034A54CF-872B-4600-8F6D-41854EC73981}" srcOrd="0" destOrd="0" presId="urn:microsoft.com/office/officeart/2005/8/layout/orgChart1"/>
    <dgm:cxn modelId="{3420AD2B-7631-41AB-9FE9-68E742547F10}" type="presParOf" srcId="{40540DFB-8B67-4712-B116-7C7C26BAC8E6}" destId="{6659FD9D-4FDC-4555-BA67-FA65A3C7562B}" srcOrd="1" destOrd="0" presId="urn:microsoft.com/office/officeart/2005/8/layout/orgChart1"/>
    <dgm:cxn modelId="{71A8C9DC-810B-4461-8727-AA41E42CCC81}" type="presParOf" srcId="{DC57BAEF-7053-4E16-8377-242453150E39}" destId="{0223BC72-301B-4EF8-A602-7DFA14BD8558}" srcOrd="1" destOrd="0" presId="urn:microsoft.com/office/officeart/2005/8/layout/orgChart1"/>
    <dgm:cxn modelId="{01164CE5-5DD9-4B02-9A74-BEA9F25FF1AE}" type="presParOf" srcId="{DC57BAEF-7053-4E16-8377-242453150E39}" destId="{021A7F61-F5B5-46FB-A895-0A28BE93D579}" srcOrd="2" destOrd="0" presId="urn:microsoft.com/office/officeart/2005/8/layout/orgChart1"/>
    <dgm:cxn modelId="{61030F60-BC67-4F77-9516-FF5FF0A831B9}" type="presParOf" srcId="{80348F1A-A552-4C51-8FE2-657E9C6883AC}" destId="{246B0F64-C6F2-4153-9E16-2E5593AFB4E6}" srcOrd="16" destOrd="0" presId="urn:microsoft.com/office/officeart/2005/8/layout/orgChart1"/>
    <dgm:cxn modelId="{88A14E54-DF0A-49ED-B52B-99F3CF714A4C}" type="presParOf" srcId="{80348F1A-A552-4C51-8FE2-657E9C6883AC}" destId="{96D5E041-AB46-42E4-A4F1-7443F8A89087}" srcOrd="17" destOrd="0" presId="urn:microsoft.com/office/officeart/2005/8/layout/orgChart1"/>
    <dgm:cxn modelId="{F8C1E821-AA42-484F-A227-112A595BB685}" type="presParOf" srcId="{96D5E041-AB46-42E4-A4F1-7443F8A89087}" destId="{91A7EA17-E6C0-4BF3-B89D-48A3A891482C}" srcOrd="0" destOrd="0" presId="urn:microsoft.com/office/officeart/2005/8/layout/orgChart1"/>
    <dgm:cxn modelId="{9BEE7083-B77B-4233-B239-67BB502C7475}" type="presParOf" srcId="{91A7EA17-E6C0-4BF3-B89D-48A3A891482C}" destId="{D1B0F7B0-F438-4CF5-A0C9-9CB2B47E7A50}" srcOrd="0" destOrd="0" presId="urn:microsoft.com/office/officeart/2005/8/layout/orgChart1"/>
    <dgm:cxn modelId="{247A0877-3579-4309-819F-6D373ACFB064}" type="presParOf" srcId="{91A7EA17-E6C0-4BF3-B89D-48A3A891482C}" destId="{05A5CFB3-FAD5-4026-8318-5A8D0CE5A7FB}" srcOrd="1" destOrd="0" presId="urn:microsoft.com/office/officeart/2005/8/layout/orgChart1"/>
    <dgm:cxn modelId="{1503DE82-14E6-46F5-8134-EB6892809693}" type="presParOf" srcId="{96D5E041-AB46-42E4-A4F1-7443F8A89087}" destId="{B92AD1AF-2CDF-43FD-ACD9-F822E2D530A9}" srcOrd="1" destOrd="0" presId="urn:microsoft.com/office/officeart/2005/8/layout/orgChart1"/>
    <dgm:cxn modelId="{F7A0EB93-31F3-4F2D-A9EA-73E70D70868F}" type="presParOf" srcId="{96D5E041-AB46-42E4-A4F1-7443F8A89087}" destId="{05161ADA-454D-40DE-B318-A3B69CF0DCAB}" srcOrd="2" destOrd="0" presId="urn:microsoft.com/office/officeart/2005/8/layout/orgChart1"/>
    <dgm:cxn modelId="{908F65DD-CCDA-4AD3-ACDC-4B86863C2C38}" type="presParOf" srcId="{80348F1A-A552-4C51-8FE2-657E9C6883AC}" destId="{87950D94-DEE4-44DF-9777-2A4A19AA459D}" srcOrd="18" destOrd="0" presId="urn:microsoft.com/office/officeart/2005/8/layout/orgChart1"/>
    <dgm:cxn modelId="{FE8D9962-79DE-4552-8BFD-C8D4A529380C}" type="presParOf" srcId="{80348F1A-A552-4C51-8FE2-657E9C6883AC}" destId="{8667C664-6AB4-4461-9521-CBDEE49114D7}" srcOrd="19" destOrd="0" presId="urn:microsoft.com/office/officeart/2005/8/layout/orgChart1"/>
    <dgm:cxn modelId="{61BB83FE-9775-4220-87FB-D84AAFEC11DE}" type="presParOf" srcId="{8667C664-6AB4-4461-9521-CBDEE49114D7}" destId="{BA49F871-1663-4D30-AC4D-F849C0AA6ACF}" srcOrd="0" destOrd="0" presId="urn:microsoft.com/office/officeart/2005/8/layout/orgChart1"/>
    <dgm:cxn modelId="{9623B057-F379-4871-80BF-BDDAD8D78F5A}" type="presParOf" srcId="{BA49F871-1663-4D30-AC4D-F849C0AA6ACF}" destId="{37DE6828-E3AA-4D4C-B8CD-386950C0B83E}" srcOrd="0" destOrd="0" presId="urn:microsoft.com/office/officeart/2005/8/layout/orgChart1"/>
    <dgm:cxn modelId="{EC2750BD-4C36-43B7-AC54-E9E22BAE221C}" type="presParOf" srcId="{BA49F871-1663-4D30-AC4D-F849C0AA6ACF}" destId="{11C9359B-56DD-44B2-8D50-751F8B2ABE1B}" srcOrd="1" destOrd="0" presId="urn:microsoft.com/office/officeart/2005/8/layout/orgChart1"/>
    <dgm:cxn modelId="{F6E27AEB-9208-4054-850B-31AC1B87D1FC}" type="presParOf" srcId="{8667C664-6AB4-4461-9521-CBDEE49114D7}" destId="{910AC7EE-0518-4609-A587-252F21C4A3F5}" srcOrd="1" destOrd="0" presId="urn:microsoft.com/office/officeart/2005/8/layout/orgChart1"/>
    <dgm:cxn modelId="{DD2CE8B9-D270-4B2D-8E07-D05E52B23D9B}" type="presParOf" srcId="{8667C664-6AB4-4461-9521-CBDEE49114D7}" destId="{89A3F524-DA57-451F-B154-BC04D40B113F}" srcOrd="2" destOrd="0" presId="urn:microsoft.com/office/officeart/2005/8/layout/orgChart1"/>
    <dgm:cxn modelId="{FD7EDE39-A1B3-4645-8F9B-BCAFBDB3D0D3}" type="presParOf" srcId="{80348F1A-A552-4C51-8FE2-657E9C6883AC}" destId="{F3255290-E282-4E9A-AAB5-DBE0A7109829}" srcOrd="20" destOrd="0" presId="urn:microsoft.com/office/officeart/2005/8/layout/orgChart1"/>
    <dgm:cxn modelId="{2216ACCE-AB3B-4BC2-92B8-85ED0F562689}" type="presParOf" srcId="{80348F1A-A552-4C51-8FE2-657E9C6883AC}" destId="{18D2187A-65ED-40F2-98E6-BF9E15DECD5D}" srcOrd="21" destOrd="0" presId="urn:microsoft.com/office/officeart/2005/8/layout/orgChart1"/>
    <dgm:cxn modelId="{FE56D7C1-7873-4D85-A200-61628F983C75}" type="presParOf" srcId="{18D2187A-65ED-40F2-98E6-BF9E15DECD5D}" destId="{94AE094B-5BEC-4DA6-8AED-F21704DA409A}" srcOrd="0" destOrd="0" presId="urn:microsoft.com/office/officeart/2005/8/layout/orgChart1"/>
    <dgm:cxn modelId="{020775EB-F878-4EF4-9286-0E70BC9DC3D9}" type="presParOf" srcId="{94AE094B-5BEC-4DA6-8AED-F21704DA409A}" destId="{58F7E428-08B9-4319-ACCF-96008DBCE9FC}" srcOrd="0" destOrd="0" presId="urn:microsoft.com/office/officeart/2005/8/layout/orgChart1"/>
    <dgm:cxn modelId="{F1E76A3D-2E0A-4034-B46E-2A0BD9E091B5}" type="presParOf" srcId="{94AE094B-5BEC-4DA6-8AED-F21704DA409A}" destId="{C0639B15-48F7-43F2-9682-2CB7227CCF32}" srcOrd="1" destOrd="0" presId="urn:microsoft.com/office/officeart/2005/8/layout/orgChart1"/>
    <dgm:cxn modelId="{3BA285A2-FF15-4464-8B9A-D63D6BB22914}" type="presParOf" srcId="{18D2187A-65ED-40F2-98E6-BF9E15DECD5D}" destId="{4F31A98B-C3F9-4A2F-8EB9-F2177CB030CA}" srcOrd="1" destOrd="0" presId="urn:microsoft.com/office/officeart/2005/8/layout/orgChart1"/>
    <dgm:cxn modelId="{53DDDE5E-8DFF-42F8-A3A6-BC771284109E}" type="presParOf" srcId="{18D2187A-65ED-40F2-98E6-BF9E15DECD5D}" destId="{AAF781A1-CE3E-461A-84E9-60463DB7C47F}" srcOrd="2" destOrd="0" presId="urn:microsoft.com/office/officeart/2005/8/layout/orgChart1"/>
    <dgm:cxn modelId="{21ACDC36-25EB-43E9-8FF2-893D2C4AD486}" type="presParOf" srcId="{80348F1A-A552-4C51-8FE2-657E9C6883AC}" destId="{12753E27-FBC3-4E62-B5B8-84074C5B997E}" srcOrd="22" destOrd="0" presId="urn:microsoft.com/office/officeart/2005/8/layout/orgChart1"/>
    <dgm:cxn modelId="{993CD311-3DA9-4D24-A139-C2EE0E897EA0}" type="presParOf" srcId="{80348F1A-A552-4C51-8FE2-657E9C6883AC}" destId="{850B9B29-5A57-451F-8F55-BF21900E6C32}" srcOrd="23" destOrd="0" presId="urn:microsoft.com/office/officeart/2005/8/layout/orgChart1"/>
    <dgm:cxn modelId="{E01F24A8-ABDF-49E0-9A8A-8061B7E5F055}" type="presParOf" srcId="{850B9B29-5A57-451F-8F55-BF21900E6C32}" destId="{F229603F-58E3-4466-835F-464F1F814D39}" srcOrd="0" destOrd="0" presId="urn:microsoft.com/office/officeart/2005/8/layout/orgChart1"/>
    <dgm:cxn modelId="{587BA06B-67D4-45B6-B888-D05D088AC17C}" type="presParOf" srcId="{F229603F-58E3-4466-835F-464F1F814D39}" destId="{D813AFC3-9FDA-458B-A8FC-5BAD9590383E}" srcOrd="0" destOrd="0" presId="urn:microsoft.com/office/officeart/2005/8/layout/orgChart1"/>
    <dgm:cxn modelId="{483158B9-4637-40F7-8873-BAEB52B03471}" type="presParOf" srcId="{F229603F-58E3-4466-835F-464F1F814D39}" destId="{923D3251-24DF-44B6-B6A9-37D1B5675C94}" srcOrd="1" destOrd="0" presId="urn:microsoft.com/office/officeart/2005/8/layout/orgChart1"/>
    <dgm:cxn modelId="{C33BA78C-D530-4C43-8383-C5C073171942}" type="presParOf" srcId="{850B9B29-5A57-451F-8F55-BF21900E6C32}" destId="{C293EBE5-465B-4BBA-9709-82CA4F7FB70B}" srcOrd="1" destOrd="0" presId="urn:microsoft.com/office/officeart/2005/8/layout/orgChart1"/>
    <dgm:cxn modelId="{4E2D755D-2B53-4767-9993-90B7C5350F0F}" type="presParOf" srcId="{850B9B29-5A57-451F-8F55-BF21900E6C32}" destId="{A1B6286B-47C6-42D3-820A-B55A8F832E31}" srcOrd="2" destOrd="0" presId="urn:microsoft.com/office/officeart/2005/8/layout/orgChart1"/>
    <dgm:cxn modelId="{256D193C-0EE9-4A63-A75D-E10CFB57F43E}" type="presParOf" srcId="{80348F1A-A552-4C51-8FE2-657E9C6883AC}" destId="{D731CA8F-72CB-4F4F-921D-8EDDDAC606FC}" srcOrd="24" destOrd="0" presId="urn:microsoft.com/office/officeart/2005/8/layout/orgChart1"/>
    <dgm:cxn modelId="{A6AA3770-15E8-40C5-9FAC-F2C7DCC3BAAB}" type="presParOf" srcId="{80348F1A-A552-4C51-8FE2-657E9C6883AC}" destId="{C3A61955-A992-45AB-9FA7-A265CE2AF32F}" srcOrd="25" destOrd="0" presId="urn:microsoft.com/office/officeart/2005/8/layout/orgChart1"/>
    <dgm:cxn modelId="{DB225B4E-7124-4DE6-A7B9-EADC72B42FE3}" type="presParOf" srcId="{C3A61955-A992-45AB-9FA7-A265CE2AF32F}" destId="{91FBFF4E-882D-401A-9648-E1E40937B7B7}" srcOrd="0" destOrd="0" presId="urn:microsoft.com/office/officeart/2005/8/layout/orgChart1"/>
    <dgm:cxn modelId="{FDE5FC9B-79CB-4259-9A30-DEA1DF9A47F2}" type="presParOf" srcId="{91FBFF4E-882D-401A-9648-E1E40937B7B7}" destId="{C364814F-1035-4E23-A61B-E733D845184A}" srcOrd="0" destOrd="0" presId="urn:microsoft.com/office/officeart/2005/8/layout/orgChart1"/>
    <dgm:cxn modelId="{C017FC9A-937F-4A4E-9496-30AA80E64A4F}" type="presParOf" srcId="{91FBFF4E-882D-401A-9648-E1E40937B7B7}" destId="{EDD87EA7-B5BC-454E-ADF4-9132B24FFD77}" srcOrd="1" destOrd="0" presId="urn:microsoft.com/office/officeart/2005/8/layout/orgChart1"/>
    <dgm:cxn modelId="{44601B31-0BA3-40DA-AD78-5D5ED616C958}" type="presParOf" srcId="{C3A61955-A992-45AB-9FA7-A265CE2AF32F}" destId="{29E2ECF2-78DE-4A8E-8932-D1B1384C0A30}" srcOrd="1" destOrd="0" presId="urn:microsoft.com/office/officeart/2005/8/layout/orgChart1"/>
    <dgm:cxn modelId="{AE5AC755-2535-40E6-A1BB-C15241545EEF}" type="presParOf" srcId="{C3A61955-A992-45AB-9FA7-A265CE2AF32F}" destId="{F33FE233-0470-41D3-9F6D-1C9DBD2000FE}" srcOrd="2" destOrd="0" presId="urn:microsoft.com/office/officeart/2005/8/layout/orgChart1"/>
    <dgm:cxn modelId="{44FA495D-3D23-4B0E-B603-EAAD59E7657C}" type="presParOf" srcId="{80348F1A-A552-4C51-8FE2-657E9C6883AC}" destId="{B114E284-2AEA-4B64-8C1C-862B1AE64D1D}" srcOrd="26" destOrd="0" presId="urn:microsoft.com/office/officeart/2005/8/layout/orgChart1"/>
    <dgm:cxn modelId="{582B2C57-8856-4ABA-AFAB-2E6211E411F7}" type="presParOf" srcId="{80348F1A-A552-4C51-8FE2-657E9C6883AC}" destId="{845C708C-003D-4D64-AE9B-2C3B3897966A}" srcOrd="27" destOrd="0" presId="urn:microsoft.com/office/officeart/2005/8/layout/orgChart1"/>
    <dgm:cxn modelId="{1C24AA19-49A1-41F7-AD28-4636FF56C2B2}" type="presParOf" srcId="{845C708C-003D-4D64-AE9B-2C3B3897966A}" destId="{67182EF1-B1D1-4265-804C-E35D281947D7}" srcOrd="0" destOrd="0" presId="urn:microsoft.com/office/officeart/2005/8/layout/orgChart1"/>
    <dgm:cxn modelId="{0CBE4524-E2BF-4CA1-A71D-10D66179F208}" type="presParOf" srcId="{67182EF1-B1D1-4265-804C-E35D281947D7}" destId="{C506C425-A30F-4455-ACAD-13EA12554E55}" srcOrd="0" destOrd="0" presId="urn:microsoft.com/office/officeart/2005/8/layout/orgChart1"/>
    <dgm:cxn modelId="{C7379003-3AD8-4DD4-B703-674ECBEA23B3}" type="presParOf" srcId="{67182EF1-B1D1-4265-804C-E35D281947D7}" destId="{1011183F-E819-4145-8798-05EE2DE1C520}" srcOrd="1" destOrd="0" presId="urn:microsoft.com/office/officeart/2005/8/layout/orgChart1"/>
    <dgm:cxn modelId="{75084D19-EE27-4C0C-87F9-F60F2A4E9FB6}" type="presParOf" srcId="{845C708C-003D-4D64-AE9B-2C3B3897966A}" destId="{7A4D48D6-7BC3-4FA6-A62F-49F50BEA4BA3}" srcOrd="1" destOrd="0" presId="urn:microsoft.com/office/officeart/2005/8/layout/orgChart1"/>
    <dgm:cxn modelId="{FD4F596D-1B23-496B-9E9F-AD2D4344FE97}" type="presParOf" srcId="{845C708C-003D-4D64-AE9B-2C3B3897966A}" destId="{11577698-55DB-47AE-A072-762B6BC925F3}" srcOrd="2" destOrd="0" presId="urn:microsoft.com/office/officeart/2005/8/layout/orgChart1"/>
    <dgm:cxn modelId="{3E4ACAE8-EF0F-4AF1-BA75-C67A7CB0E079}" type="presParOf" srcId="{FCC08D31-8848-4AAE-8551-817934699275}" destId="{F0249659-72C7-4B15-8946-AB1042529E8D}" srcOrd="2" destOrd="0" presId="urn:microsoft.com/office/officeart/2005/8/layout/orgChart1"/>
    <dgm:cxn modelId="{F71D1A09-AAC8-4CE8-A131-457718F58988}" type="presParOf" srcId="{3D6D915D-5789-4BF2-9317-13D06AD702CF}" destId="{4F09686F-6A66-4950-B07A-F52C12575B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707615-6A4F-48E9-B58E-116C6E1012DA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</dgm:pt>
    <dgm:pt modelId="{5C7428FF-7594-41D1-B0BB-D66969267551}">
      <dgm:prSet/>
      <dgm:spPr>
        <a:ln w="12700"/>
      </dgm:spPr>
      <dgm:t>
        <a:bodyPr/>
        <a:lstStyle/>
        <a:p>
          <a:pPr rtl="0" eaLnBrk="0" latinLnBrk="0"/>
          <a:r>
            <a:rPr lang="en-US" dirty="0" smtClean="0"/>
            <a:t>CG MCCDC</a:t>
          </a:r>
          <a:br>
            <a:rPr lang="en-US" dirty="0" smtClean="0"/>
          </a:br>
          <a:r>
            <a:rPr lang="en-US" dirty="0" smtClean="0"/>
            <a:t>(703) 784-2415</a:t>
          </a:r>
        </a:p>
      </dgm:t>
    </dgm:pt>
    <dgm:pt modelId="{4900EDAB-31FF-48F8-9630-D0FB7A06ECCE}" type="parTrans" cxnId="{722D51EC-5767-4DA4-97E9-CEAEBEC728F2}">
      <dgm:prSet/>
      <dgm:spPr/>
      <dgm:t>
        <a:bodyPr/>
        <a:lstStyle/>
        <a:p>
          <a:endParaRPr lang="en-US"/>
        </a:p>
      </dgm:t>
    </dgm:pt>
    <dgm:pt modelId="{2B77E718-B5A0-4912-9BAE-E9BECFC332A5}" type="sibTrans" cxnId="{722D51EC-5767-4DA4-97E9-CEAEBEC728F2}">
      <dgm:prSet/>
      <dgm:spPr/>
      <dgm:t>
        <a:bodyPr/>
        <a:lstStyle/>
        <a:p>
          <a:endParaRPr lang="en-US"/>
        </a:p>
      </dgm:t>
    </dgm:pt>
    <dgm:pt modelId="{034FAE52-7597-4E2D-9EE9-1B598AEE2C2D}">
      <dgm:prSet/>
      <dgm:spPr>
        <a:ln w="12700"/>
      </dgm:spPr>
      <dgm:t>
        <a:bodyPr/>
        <a:lstStyle/>
        <a:p>
          <a:pPr rtl="0" eaLnBrk="0" latinLnBrk="0"/>
          <a:r>
            <a:rPr lang="en-US" dirty="0" smtClean="0"/>
            <a:t>CG TECOM</a:t>
          </a:r>
          <a:br>
            <a:rPr lang="en-US" dirty="0" smtClean="0"/>
          </a:br>
          <a:r>
            <a:rPr lang="en-US" dirty="0" smtClean="0"/>
            <a:t>(703) 784-3730</a:t>
          </a:r>
        </a:p>
      </dgm:t>
    </dgm:pt>
    <dgm:pt modelId="{CB992F99-86AF-42F2-BBD2-01E15E3BC0F0}" type="parTrans" cxnId="{92A6C42B-385A-4DC5-9101-28B1AD322368}">
      <dgm:prSet/>
      <dgm:spPr>
        <a:ln w="12700"/>
      </dgm:spPr>
      <dgm:t>
        <a:bodyPr/>
        <a:lstStyle/>
        <a:p>
          <a:endParaRPr lang="en-US"/>
        </a:p>
      </dgm:t>
    </dgm:pt>
    <dgm:pt modelId="{FD013A65-DBB0-46C7-A757-7F5C98735100}" type="sibTrans" cxnId="{92A6C42B-385A-4DC5-9101-28B1AD322368}">
      <dgm:prSet/>
      <dgm:spPr/>
      <dgm:t>
        <a:bodyPr/>
        <a:lstStyle/>
        <a:p>
          <a:endParaRPr lang="en-US"/>
        </a:p>
      </dgm:t>
    </dgm:pt>
    <dgm:pt modelId="{8FA467CA-12C6-4E00-9FCE-AF072C9175A0}">
      <dgm:prSet/>
      <dgm:spPr>
        <a:ln w="12700"/>
      </dgm:spPr>
      <dgm:t>
        <a:bodyPr/>
        <a:lstStyle/>
        <a:p>
          <a:pPr rtl="0" eaLnBrk="0" latinLnBrk="0"/>
          <a:r>
            <a:rPr lang="en-US" dirty="0" smtClean="0"/>
            <a:t>Education Command</a:t>
          </a:r>
          <a:br>
            <a:rPr lang="en-US" dirty="0" smtClean="0"/>
          </a:br>
          <a:r>
            <a:rPr lang="en-US" dirty="0" smtClean="0"/>
            <a:t>(703) 784-2105</a:t>
          </a:r>
        </a:p>
      </dgm:t>
    </dgm:pt>
    <dgm:pt modelId="{125C90B9-087F-4614-BAAA-ACA3FA105583}" type="parTrans" cxnId="{741E648F-8A75-4752-8A52-117A91144395}">
      <dgm:prSet/>
      <dgm:spPr>
        <a:ln w="12700"/>
      </dgm:spPr>
      <dgm:t>
        <a:bodyPr/>
        <a:lstStyle/>
        <a:p>
          <a:endParaRPr lang="en-US"/>
        </a:p>
      </dgm:t>
    </dgm:pt>
    <dgm:pt modelId="{B3C959C3-9B0A-4C0B-B89B-32FAC67EE69F}" type="sibTrans" cxnId="{741E648F-8A75-4752-8A52-117A91144395}">
      <dgm:prSet/>
      <dgm:spPr/>
      <dgm:t>
        <a:bodyPr/>
        <a:lstStyle/>
        <a:p>
          <a:endParaRPr lang="en-US"/>
        </a:p>
      </dgm:t>
    </dgm:pt>
    <dgm:pt modelId="{7CE9D650-33F4-48A9-A2D8-293AE7EE880D}">
      <dgm:prSet/>
      <dgm:spPr>
        <a:ln w="12700"/>
      </dgm:spPr>
      <dgm:t>
        <a:bodyPr/>
        <a:lstStyle/>
        <a:p>
          <a:pPr rtl="0" eaLnBrk="0" latinLnBrk="0"/>
          <a:r>
            <a:rPr lang="en-US" dirty="0" smtClean="0"/>
            <a:t>Training Command</a:t>
          </a:r>
          <a:br>
            <a:rPr lang="en-US" dirty="0" smtClean="0"/>
          </a:br>
          <a:r>
            <a:rPr lang="en-US" dirty="0" smtClean="0"/>
            <a:t>(703) 784-0019</a:t>
          </a:r>
        </a:p>
      </dgm:t>
    </dgm:pt>
    <dgm:pt modelId="{3A454D7F-CE95-42B9-ABA0-61FD9DEE390A}" type="parTrans" cxnId="{40C9A69A-3F17-485C-8880-2E9D13D1404D}">
      <dgm:prSet/>
      <dgm:spPr>
        <a:ln w="12700"/>
      </dgm:spPr>
      <dgm:t>
        <a:bodyPr/>
        <a:lstStyle/>
        <a:p>
          <a:endParaRPr lang="en-US"/>
        </a:p>
      </dgm:t>
    </dgm:pt>
    <dgm:pt modelId="{2F7F1E0F-7726-485C-B056-355CC6516F14}" type="sibTrans" cxnId="{40C9A69A-3F17-485C-8880-2E9D13D1404D}">
      <dgm:prSet/>
      <dgm:spPr/>
      <dgm:t>
        <a:bodyPr/>
        <a:lstStyle/>
        <a:p>
          <a:endParaRPr lang="en-US"/>
        </a:p>
      </dgm:t>
    </dgm:pt>
    <dgm:pt modelId="{523844A5-4827-4A9C-A5BC-6599074CB40D}">
      <dgm:prSet/>
      <dgm:spPr>
        <a:ln w="12700"/>
      </dgm:spPr>
      <dgm:t>
        <a:bodyPr/>
        <a:lstStyle/>
        <a:p>
          <a:pPr rtl="0" eaLnBrk="0" latinLnBrk="0"/>
          <a:r>
            <a:rPr lang="en-US" dirty="0" err="1" smtClean="0"/>
            <a:t>MCRD</a:t>
          </a:r>
          <a:r>
            <a:rPr lang="en-US" dirty="0" smtClean="0"/>
            <a:t>, SD</a:t>
          </a:r>
          <a:br>
            <a:rPr lang="en-US" dirty="0" smtClean="0"/>
          </a:br>
          <a:r>
            <a:rPr lang="en-US" dirty="0" smtClean="0"/>
            <a:t>(619) 524-8704</a:t>
          </a:r>
        </a:p>
      </dgm:t>
    </dgm:pt>
    <dgm:pt modelId="{8C9A82FA-3E2A-4692-9748-24C4D304D555}" type="parTrans" cxnId="{8D80D799-4A5A-4180-A718-66722BA2FCB4}">
      <dgm:prSet/>
      <dgm:spPr>
        <a:ln w="12700">
          <a:noFill/>
        </a:ln>
      </dgm:spPr>
      <dgm:t>
        <a:bodyPr/>
        <a:lstStyle/>
        <a:p>
          <a:endParaRPr lang="en-US"/>
        </a:p>
      </dgm:t>
    </dgm:pt>
    <dgm:pt modelId="{EDD5ADB9-CAE4-4705-8357-8F824B65E7B1}" type="sibTrans" cxnId="{8D80D799-4A5A-4180-A718-66722BA2FCB4}">
      <dgm:prSet/>
      <dgm:spPr/>
      <dgm:t>
        <a:bodyPr/>
        <a:lstStyle/>
        <a:p>
          <a:endParaRPr lang="en-US"/>
        </a:p>
      </dgm:t>
    </dgm:pt>
    <dgm:pt modelId="{96188FA1-B30A-4074-ACCC-C0583C2F9026}">
      <dgm:prSet/>
      <dgm:spPr>
        <a:ln w="12700"/>
      </dgm:spPr>
      <dgm:t>
        <a:bodyPr/>
        <a:lstStyle/>
        <a:p>
          <a:pPr rtl="0" eaLnBrk="0" latinLnBrk="0"/>
          <a:r>
            <a:rPr lang="en-US" dirty="0" err="1" smtClean="0"/>
            <a:t>MCRD</a:t>
          </a:r>
          <a:r>
            <a:rPr lang="en-US" dirty="0" smtClean="0"/>
            <a:t>, PI</a:t>
          </a:r>
          <a:br>
            <a:rPr lang="en-US" dirty="0" smtClean="0"/>
          </a:br>
          <a:r>
            <a:rPr lang="en-US" dirty="0" smtClean="0"/>
            <a:t>(843) 228-2535</a:t>
          </a:r>
        </a:p>
      </dgm:t>
    </dgm:pt>
    <dgm:pt modelId="{CF4DE69A-B0AC-4F42-B942-FBBD8DB2A5E6}" type="parTrans" cxnId="{2D421031-6C4A-4EE5-B4A0-E863A698A74D}">
      <dgm:prSet/>
      <dgm:spPr>
        <a:ln w="12700"/>
      </dgm:spPr>
      <dgm:t>
        <a:bodyPr/>
        <a:lstStyle/>
        <a:p>
          <a:endParaRPr lang="en-US"/>
        </a:p>
      </dgm:t>
    </dgm:pt>
    <dgm:pt modelId="{946A0FF8-7753-45F6-A386-5FBF6BAD4AD3}" type="sibTrans" cxnId="{2D421031-6C4A-4EE5-B4A0-E863A698A74D}">
      <dgm:prSet/>
      <dgm:spPr/>
      <dgm:t>
        <a:bodyPr/>
        <a:lstStyle/>
        <a:p>
          <a:endParaRPr lang="en-US"/>
        </a:p>
      </dgm:t>
    </dgm:pt>
    <dgm:pt modelId="{A38F9F7D-860C-415F-8C2E-FC7272854874}">
      <dgm:prSet/>
      <dgm:spPr>
        <a:ln w="12700"/>
      </dgm:spPr>
      <dgm:t>
        <a:bodyPr/>
        <a:lstStyle/>
        <a:p>
          <a:pPr rtl="0" eaLnBrk="0" latinLnBrk="0"/>
          <a:r>
            <a:rPr lang="en-US" dirty="0" err="1" smtClean="0"/>
            <a:t>MAGTFTC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(760) 830-7070</a:t>
          </a:r>
        </a:p>
      </dgm:t>
    </dgm:pt>
    <dgm:pt modelId="{5FA7C66B-8305-4FF1-962C-9C5B73B50CAD}" type="parTrans" cxnId="{3CD43D4D-1629-41A8-9275-DBB061352261}">
      <dgm:prSet/>
      <dgm:spPr>
        <a:ln w="12700"/>
      </dgm:spPr>
      <dgm:t>
        <a:bodyPr/>
        <a:lstStyle/>
        <a:p>
          <a:endParaRPr lang="en-US"/>
        </a:p>
      </dgm:t>
    </dgm:pt>
    <dgm:pt modelId="{8A217A6C-F7D9-433A-AFBF-FCF17E1BC7BB}" type="sibTrans" cxnId="{3CD43D4D-1629-41A8-9275-DBB061352261}">
      <dgm:prSet/>
      <dgm:spPr/>
      <dgm:t>
        <a:bodyPr/>
        <a:lstStyle/>
        <a:p>
          <a:endParaRPr lang="en-US"/>
        </a:p>
      </dgm:t>
    </dgm:pt>
    <dgm:pt modelId="{9112BE23-EAD2-4305-A4F8-A0FB2A1ABAD9}" type="pres">
      <dgm:prSet presAssocID="{2A707615-6A4F-48E9-B58E-116C6E1012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36FDCCC-02B6-46B6-90F1-9AD22398AFF9}" type="pres">
      <dgm:prSet presAssocID="{5C7428FF-7594-41D1-B0BB-D66969267551}" presName="hierRoot1" presStyleCnt="0">
        <dgm:presLayoutVars>
          <dgm:hierBranch val="init"/>
        </dgm:presLayoutVars>
      </dgm:prSet>
      <dgm:spPr/>
    </dgm:pt>
    <dgm:pt modelId="{6FE542E0-8266-4B4F-8D38-4C96B806C0C5}" type="pres">
      <dgm:prSet presAssocID="{5C7428FF-7594-41D1-B0BB-D66969267551}" presName="rootComposite1" presStyleCnt="0"/>
      <dgm:spPr/>
    </dgm:pt>
    <dgm:pt modelId="{B15A5177-FCD5-4D0B-BDFA-621A0AEE42D7}" type="pres">
      <dgm:prSet presAssocID="{5C7428FF-7594-41D1-B0BB-D66969267551}" presName="rootText1" presStyleLbl="node0" presStyleIdx="0" presStyleCnt="1" custScaleX="122435" custScaleY="122434" custLinFactX="-49848" custLinFactY="6860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6E9A47-C721-40FA-92FF-5983591B07D8}" type="pres">
      <dgm:prSet presAssocID="{5C7428FF-7594-41D1-B0BB-D6696926755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C5981D5-97FF-43E4-B4AA-BF5B9AC6449B}" type="pres">
      <dgm:prSet presAssocID="{5C7428FF-7594-41D1-B0BB-D66969267551}" presName="hierChild2" presStyleCnt="0"/>
      <dgm:spPr/>
    </dgm:pt>
    <dgm:pt modelId="{33E864AE-15DB-412D-B1D9-504A16E8D2E1}" type="pres">
      <dgm:prSet presAssocID="{CB992F99-86AF-42F2-BBD2-01E15E3BC0F0}" presName="Name37" presStyleLbl="parChTrans1D2" presStyleIdx="0" presStyleCnt="1"/>
      <dgm:spPr/>
      <dgm:t>
        <a:bodyPr/>
        <a:lstStyle/>
        <a:p>
          <a:endParaRPr lang="en-US"/>
        </a:p>
      </dgm:t>
    </dgm:pt>
    <dgm:pt modelId="{843310AD-1A8A-4C1A-AD4B-CE8A4F9E5800}" type="pres">
      <dgm:prSet presAssocID="{034FAE52-7597-4E2D-9EE9-1B598AEE2C2D}" presName="hierRoot2" presStyleCnt="0">
        <dgm:presLayoutVars>
          <dgm:hierBranch val="init"/>
        </dgm:presLayoutVars>
      </dgm:prSet>
      <dgm:spPr/>
    </dgm:pt>
    <dgm:pt modelId="{3BAB00C4-5637-4965-9983-1438EDB26DCA}" type="pres">
      <dgm:prSet presAssocID="{034FAE52-7597-4E2D-9EE9-1B598AEE2C2D}" presName="rootComposite" presStyleCnt="0"/>
      <dgm:spPr/>
    </dgm:pt>
    <dgm:pt modelId="{01EE2B17-865B-42C9-8C0E-31698EBC9907}" type="pres">
      <dgm:prSet presAssocID="{034FAE52-7597-4E2D-9EE9-1B598AEE2C2D}" presName="rootText" presStyleLbl="node2" presStyleIdx="0" presStyleCnt="1" custLinFactX="-49848" custLinFactY="15263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E7B1EA-B031-43E7-BB32-FE4D71FAD047}" type="pres">
      <dgm:prSet presAssocID="{034FAE52-7597-4E2D-9EE9-1B598AEE2C2D}" presName="rootConnector" presStyleLbl="node2" presStyleIdx="0" presStyleCnt="1"/>
      <dgm:spPr/>
      <dgm:t>
        <a:bodyPr/>
        <a:lstStyle/>
        <a:p>
          <a:endParaRPr lang="en-US"/>
        </a:p>
      </dgm:t>
    </dgm:pt>
    <dgm:pt modelId="{F54A0AB4-F4A6-4C76-8405-CB28B06D38C0}" type="pres">
      <dgm:prSet presAssocID="{034FAE52-7597-4E2D-9EE9-1B598AEE2C2D}" presName="hierChild4" presStyleCnt="0"/>
      <dgm:spPr/>
    </dgm:pt>
    <dgm:pt modelId="{71E619F8-4EEA-47E9-80DC-57179203D873}" type="pres">
      <dgm:prSet presAssocID="{125C90B9-087F-4614-BAAA-ACA3FA105583}" presName="Name37" presStyleLbl="parChTrans1D3" presStyleIdx="0" presStyleCnt="5"/>
      <dgm:spPr/>
      <dgm:t>
        <a:bodyPr/>
        <a:lstStyle/>
        <a:p>
          <a:endParaRPr lang="en-US"/>
        </a:p>
      </dgm:t>
    </dgm:pt>
    <dgm:pt modelId="{63059E51-9561-4193-AF3D-F0B347C68FF2}" type="pres">
      <dgm:prSet presAssocID="{8FA467CA-12C6-4E00-9FCE-AF072C9175A0}" presName="hierRoot2" presStyleCnt="0">
        <dgm:presLayoutVars>
          <dgm:hierBranch val="init"/>
        </dgm:presLayoutVars>
      </dgm:prSet>
      <dgm:spPr/>
    </dgm:pt>
    <dgm:pt modelId="{B295E3F3-8B83-4A89-9C86-2B20F2986C16}" type="pres">
      <dgm:prSet presAssocID="{8FA467CA-12C6-4E00-9FCE-AF072C9175A0}" presName="rootComposite" presStyleCnt="0"/>
      <dgm:spPr/>
    </dgm:pt>
    <dgm:pt modelId="{BE6B2256-BB3D-4004-A2C6-1586B6ECEF1A}" type="pres">
      <dgm:prSet presAssocID="{8FA467CA-12C6-4E00-9FCE-AF072C9175A0}" presName="rootText" presStyleLbl="node3" presStyleIdx="0" presStyleCnt="5" custLinFactX="-200000" custLinFactY="53695" custLinFactNeighborX="-221628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EC83A6-B0D5-4932-8769-CE39F7F0F4E1}" type="pres">
      <dgm:prSet presAssocID="{8FA467CA-12C6-4E00-9FCE-AF072C9175A0}" presName="rootConnector" presStyleLbl="node3" presStyleIdx="0" presStyleCnt="5"/>
      <dgm:spPr/>
      <dgm:t>
        <a:bodyPr/>
        <a:lstStyle/>
        <a:p>
          <a:endParaRPr lang="en-US"/>
        </a:p>
      </dgm:t>
    </dgm:pt>
    <dgm:pt modelId="{7FA4EE53-D995-46B5-A06C-66AF584CC91D}" type="pres">
      <dgm:prSet presAssocID="{8FA467CA-12C6-4E00-9FCE-AF072C9175A0}" presName="hierChild4" presStyleCnt="0"/>
      <dgm:spPr/>
    </dgm:pt>
    <dgm:pt modelId="{A06746DE-7D6B-4792-9979-EFFB3F2CA933}" type="pres">
      <dgm:prSet presAssocID="{8FA467CA-12C6-4E00-9FCE-AF072C9175A0}" presName="hierChild5" presStyleCnt="0"/>
      <dgm:spPr/>
    </dgm:pt>
    <dgm:pt modelId="{9FE6A9B2-2E0E-4F71-9100-586C92902C85}" type="pres">
      <dgm:prSet presAssocID="{3A454D7F-CE95-42B9-ABA0-61FD9DEE390A}" presName="Name37" presStyleLbl="parChTrans1D3" presStyleIdx="1" presStyleCnt="5"/>
      <dgm:spPr/>
      <dgm:t>
        <a:bodyPr/>
        <a:lstStyle/>
        <a:p>
          <a:endParaRPr lang="en-US"/>
        </a:p>
      </dgm:t>
    </dgm:pt>
    <dgm:pt modelId="{A0EFDFF4-845C-46D4-866B-ACE04C9F181E}" type="pres">
      <dgm:prSet presAssocID="{7CE9D650-33F4-48A9-A2D8-293AE7EE880D}" presName="hierRoot2" presStyleCnt="0">
        <dgm:presLayoutVars>
          <dgm:hierBranch val="init"/>
        </dgm:presLayoutVars>
      </dgm:prSet>
      <dgm:spPr/>
    </dgm:pt>
    <dgm:pt modelId="{E1C81D7D-D131-49A7-AF33-2ECF41359B43}" type="pres">
      <dgm:prSet presAssocID="{7CE9D650-33F4-48A9-A2D8-293AE7EE880D}" presName="rootComposite" presStyleCnt="0"/>
      <dgm:spPr/>
    </dgm:pt>
    <dgm:pt modelId="{B246736A-C18F-4B9B-91F9-3C86EF377255}" type="pres">
      <dgm:prSet presAssocID="{7CE9D650-33F4-48A9-A2D8-293AE7EE880D}" presName="rootText" presStyleLbl="node3" presStyleIdx="1" presStyleCnt="5" custLinFactX="-100000" custLinFactNeighborX="-198238" custLinFactNeighborY="88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FF7245-DA95-4239-9530-F15E6B9C8594}" type="pres">
      <dgm:prSet presAssocID="{7CE9D650-33F4-48A9-A2D8-293AE7EE880D}" presName="rootConnector" presStyleLbl="node3" presStyleIdx="1" presStyleCnt="5"/>
      <dgm:spPr/>
      <dgm:t>
        <a:bodyPr/>
        <a:lstStyle/>
        <a:p>
          <a:endParaRPr lang="en-US"/>
        </a:p>
      </dgm:t>
    </dgm:pt>
    <dgm:pt modelId="{6FC1B61C-036D-451F-AB67-C08FD295E759}" type="pres">
      <dgm:prSet presAssocID="{7CE9D650-33F4-48A9-A2D8-293AE7EE880D}" presName="hierChild4" presStyleCnt="0"/>
      <dgm:spPr/>
    </dgm:pt>
    <dgm:pt modelId="{8F0E5466-6FB3-4BDB-995B-F4D546909A5B}" type="pres">
      <dgm:prSet presAssocID="{7CE9D650-33F4-48A9-A2D8-293AE7EE880D}" presName="hierChild5" presStyleCnt="0"/>
      <dgm:spPr/>
    </dgm:pt>
    <dgm:pt modelId="{A7617461-04CB-496A-9553-20495DFE718B}" type="pres">
      <dgm:prSet presAssocID="{8C9A82FA-3E2A-4692-9748-24C4D304D555}" presName="Name37" presStyleLbl="parChTrans1D3" presStyleIdx="2" presStyleCnt="5"/>
      <dgm:spPr/>
      <dgm:t>
        <a:bodyPr/>
        <a:lstStyle/>
        <a:p>
          <a:endParaRPr lang="en-US"/>
        </a:p>
      </dgm:t>
    </dgm:pt>
    <dgm:pt modelId="{F23830C4-86C9-4BAC-98F1-1EBCF09407AB}" type="pres">
      <dgm:prSet presAssocID="{523844A5-4827-4A9C-A5BC-6599074CB40D}" presName="hierRoot2" presStyleCnt="0">
        <dgm:presLayoutVars>
          <dgm:hierBranch val="init"/>
        </dgm:presLayoutVars>
      </dgm:prSet>
      <dgm:spPr/>
    </dgm:pt>
    <dgm:pt modelId="{2B08514B-D36F-42A1-996D-3A042C6FBCDA}" type="pres">
      <dgm:prSet presAssocID="{523844A5-4827-4A9C-A5BC-6599074CB40D}" presName="rootComposite" presStyleCnt="0"/>
      <dgm:spPr/>
    </dgm:pt>
    <dgm:pt modelId="{9BC00984-6D3E-41EF-96E9-CAD1F44E3196}" type="pres">
      <dgm:prSet presAssocID="{523844A5-4827-4A9C-A5BC-6599074CB40D}" presName="rootText" presStyleLbl="node3" presStyleIdx="2" presStyleCnt="5" custLinFactX="-74847" custLinFactY="-30305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AA13D9-E2DE-4928-92C4-E06D1BFE6C60}" type="pres">
      <dgm:prSet presAssocID="{523844A5-4827-4A9C-A5BC-6599074CB40D}" presName="rootConnector" presStyleLbl="node3" presStyleIdx="2" presStyleCnt="5"/>
      <dgm:spPr/>
      <dgm:t>
        <a:bodyPr/>
        <a:lstStyle/>
        <a:p>
          <a:endParaRPr lang="en-US"/>
        </a:p>
      </dgm:t>
    </dgm:pt>
    <dgm:pt modelId="{D8D3F1FB-5096-4B7B-B1FD-485B6A6A6EC6}" type="pres">
      <dgm:prSet presAssocID="{523844A5-4827-4A9C-A5BC-6599074CB40D}" presName="hierChild4" presStyleCnt="0"/>
      <dgm:spPr/>
    </dgm:pt>
    <dgm:pt modelId="{869CB960-5778-4043-8910-A759789B1425}" type="pres">
      <dgm:prSet presAssocID="{523844A5-4827-4A9C-A5BC-6599074CB40D}" presName="hierChild5" presStyleCnt="0"/>
      <dgm:spPr/>
    </dgm:pt>
    <dgm:pt modelId="{BFEB226F-7007-4142-86A6-B9C6F083E2BA}" type="pres">
      <dgm:prSet presAssocID="{CF4DE69A-B0AC-4F42-B942-FBBD8DB2A5E6}" presName="Name37" presStyleLbl="parChTrans1D3" presStyleIdx="3" presStyleCnt="5"/>
      <dgm:spPr/>
      <dgm:t>
        <a:bodyPr/>
        <a:lstStyle/>
        <a:p>
          <a:endParaRPr lang="en-US"/>
        </a:p>
      </dgm:t>
    </dgm:pt>
    <dgm:pt modelId="{C1DCBDDC-2AA8-4C43-9111-39FC4E245D57}" type="pres">
      <dgm:prSet presAssocID="{96188FA1-B30A-4074-ACCC-C0583C2F9026}" presName="hierRoot2" presStyleCnt="0">
        <dgm:presLayoutVars>
          <dgm:hierBranch val="init"/>
        </dgm:presLayoutVars>
      </dgm:prSet>
      <dgm:spPr/>
    </dgm:pt>
    <dgm:pt modelId="{E8F54640-23AA-4F69-9023-12C8833E5481}" type="pres">
      <dgm:prSet presAssocID="{96188FA1-B30A-4074-ACCC-C0583C2F9026}" presName="rootComposite" presStyleCnt="0"/>
      <dgm:spPr/>
    </dgm:pt>
    <dgm:pt modelId="{0E2967F7-5167-4A18-9854-9BD926C0714B}" type="pres">
      <dgm:prSet presAssocID="{96188FA1-B30A-4074-ACCC-C0583C2F9026}" presName="rootText" presStyleLbl="node3" presStyleIdx="3" presStyleCnt="5" custLinFactY="-100000" custLinFactNeighborX="-51457" custLinFactNeighborY="-1723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CA43CB-3776-429C-AEC7-5960C7442627}" type="pres">
      <dgm:prSet presAssocID="{96188FA1-B30A-4074-ACCC-C0583C2F9026}" presName="rootConnector" presStyleLbl="node3" presStyleIdx="3" presStyleCnt="5"/>
      <dgm:spPr/>
      <dgm:t>
        <a:bodyPr/>
        <a:lstStyle/>
        <a:p>
          <a:endParaRPr lang="en-US"/>
        </a:p>
      </dgm:t>
    </dgm:pt>
    <dgm:pt modelId="{C942706B-996D-4AD3-891E-6776E57C141A}" type="pres">
      <dgm:prSet presAssocID="{96188FA1-B30A-4074-ACCC-C0583C2F9026}" presName="hierChild4" presStyleCnt="0"/>
      <dgm:spPr/>
    </dgm:pt>
    <dgm:pt modelId="{21F5AE88-3016-4B97-8912-748C17669A39}" type="pres">
      <dgm:prSet presAssocID="{96188FA1-B30A-4074-ACCC-C0583C2F9026}" presName="hierChild5" presStyleCnt="0"/>
      <dgm:spPr/>
    </dgm:pt>
    <dgm:pt modelId="{38368F26-3EF0-4CCA-B204-C20384DC2DE5}" type="pres">
      <dgm:prSet presAssocID="{5FA7C66B-8305-4FF1-962C-9C5B73B50CAD}" presName="Name37" presStyleLbl="parChTrans1D3" presStyleIdx="4" presStyleCnt="5"/>
      <dgm:spPr/>
      <dgm:t>
        <a:bodyPr/>
        <a:lstStyle/>
        <a:p>
          <a:endParaRPr lang="en-US"/>
        </a:p>
      </dgm:t>
    </dgm:pt>
    <dgm:pt modelId="{F4A6B069-D829-4D05-8D76-CD6E7B2176E4}" type="pres">
      <dgm:prSet presAssocID="{A38F9F7D-860C-415F-8C2E-FC7272854874}" presName="hierRoot2" presStyleCnt="0">
        <dgm:presLayoutVars>
          <dgm:hierBranch val="init"/>
        </dgm:presLayoutVars>
      </dgm:prSet>
      <dgm:spPr/>
    </dgm:pt>
    <dgm:pt modelId="{22411A31-7A4E-4FE4-8644-7BD44F3E4A88}" type="pres">
      <dgm:prSet presAssocID="{A38F9F7D-860C-415F-8C2E-FC7272854874}" presName="rootComposite" presStyleCnt="0"/>
      <dgm:spPr/>
    </dgm:pt>
    <dgm:pt modelId="{346AE27A-1DBA-479C-B1AE-39A985995FF5}" type="pres">
      <dgm:prSet presAssocID="{A38F9F7D-860C-415F-8C2E-FC7272854874}" presName="rootText" presStyleLbl="node3" presStyleIdx="4" presStyleCnt="5" custLinFactY="-200000" custLinFactNeighborX="61672" custLinFactNeighborY="-2171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C8B16B-02B0-45C4-A907-7583C54FDA5E}" type="pres">
      <dgm:prSet presAssocID="{A38F9F7D-860C-415F-8C2E-FC7272854874}" presName="rootConnector" presStyleLbl="node3" presStyleIdx="4" presStyleCnt="5"/>
      <dgm:spPr/>
      <dgm:t>
        <a:bodyPr/>
        <a:lstStyle/>
        <a:p>
          <a:endParaRPr lang="en-US"/>
        </a:p>
      </dgm:t>
    </dgm:pt>
    <dgm:pt modelId="{6023A02E-51FD-4781-82AC-CC49C494ED85}" type="pres">
      <dgm:prSet presAssocID="{A38F9F7D-860C-415F-8C2E-FC7272854874}" presName="hierChild4" presStyleCnt="0"/>
      <dgm:spPr/>
    </dgm:pt>
    <dgm:pt modelId="{B1A33027-86B2-4B5A-8766-118447FB8214}" type="pres">
      <dgm:prSet presAssocID="{A38F9F7D-860C-415F-8C2E-FC7272854874}" presName="hierChild5" presStyleCnt="0"/>
      <dgm:spPr/>
    </dgm:pt>
    <dgm:pt modelId="{2948D9B8-6679-48E7-A1FE-D729AE2A07EE}" type="pres">
      <dgm:prSet presAssocID="{034FAE52-7597-4E2D-9EE9-1B598AEE2C2D}" presName="hierChild5" presStyleCnt="0"/>
      <dgm:spPr/>
    </dgm:pt>
    <dgm:pt modelId="{6BB386EB-10D6-4907-A33B-72C3414FC994}" type="pres">
      <dgm:prSet presAssocID="{5C7428FF-7594-41D1-B0BB-D66969267551}" presName="hierChild3" presStyleCnt="0"/>
      <dgm:spPr/>
    </dgm:pt>
  </dgm:ptLst>
  <dgm:cxnLst>
    <dgm:cxn modelId="{8D80D799-4A5A-4180-A718-66722BA2FCB4}" srcId="{034FAE52-7597-4E2D-9EE9-1B598AEE2C2D}" destId="{523844A5-4827-4A9C-A5BC-6599074CB40D}" srcOrd="2" destOrd="0" parTransId="{8C9A82FA-3E2A-4692-9748-24C4D304D555}" sibTransId="{EDD5ADB9-CAE4-4705-8357-8F824B65E7B1}"/>
    <dgm:cxn modelId="{B32A0F79-3FCE-4B97-A7F4-C9E8269A775B}" type="presOf" srcId="{523844A5-4827-4A9C-A5BC-6599074CB40D}" destId="{7BAA13D9-E2DE-4928-92C4-E06D1BFE6C60}" srcOrd="1" destOrd="0" presId="urn:microsoft.com/office/officeart/2005/8/layout/orgChart1"/>
    <dgm:cxn modelId="{92A6C42B-385A-4DC5-9101-28B1AD322368}" srcId="{5C7428FF-7594-41D1-B0BB-D66969267551}" destId="{034FAE52-7597-4E2D-9EE9-1B598AEE2C2D}" srcOrd="0" destOrd="0" parTransId="{CB992F99-86AF-42F2-BBD2-01E15E3BC0F0}" sibTransId="{FD013A65-DBB0-46C7-A757-7F5C98735100}"/>
    <dgm:cxn modelId="{2C258703-40AE-40C6-9E00-5F2B65A48D4C}" type="presOf" srcId="{A38F9F7D-860C-415F-8C2E-FC7272854874}" destId="{0AC8B16B-02B0-45C4-A907-7583C54FDA5E}" srcOrd="1" destOrd="0" presId="urn:microsoft.com/office/officeart/2005/8/layout/orgChart1"/>
    <dgm:cxn modelId="{F43A9F7F-6235-41E7-8FD7-555AEC3B76D0}" type="presOf" srcId="{7CE9D650-33F4-48A9-A2D8-293AE7EE880D}" destId="{37FF7245-DA95-4239-9530-F15E6B9C8594}" srcOrd="1" destOrd="0" presId="urn:microsoft.com/office/officeart/2005/8/layout/orgChart1"/>
    <dgm:cxn modelId="{4CAF3C1E-9277-4D4E-98C4-B2C5D0532D7B}" type="presOf" srcId="{8FA467CA-12C6-4E00-9FCE-AF072C9175A0}" destId="{BE6B2256-BB3D-4004-A2C6-1586B6ECEF1A}" srcOrd="0" destOrd="0" presId="urn:microsoft.com/office/officeart/2005/8/layout/orgChart1"/>
    <dgm:cxn modelId="{BEADE06C-9374-45E1-A073-80F2C3306E9C}" type="presOf" srcId="{125C90B9-087F-4614-BAAA-ACA3FA105583}" destId="{71E619F8-4EEA-47E9-80DC-57179203D873}" srcOrd="0" destOrd="0" presId="urn:microsoft.com/office/officeart/2005/8/layout/orgChart1"/>
    <dgm:cxn modelId="{C771A832-9307-45FE-ABBD-E9F0B98C1B35}" type="presOf" srcId="{7CE9D650-33F4-48A9-A2D8-293AE7EE880D}" destId="{B246736A-C18F-4B9B-91F9-3C86EF377255}" srcOrd="0" destOrd="0" presId="urn:microsoft.com/office/officeart/2005/8/layout/orgChart1"/>
    <dgm:cxn modelId="{7915FF0D-50CA-4A25-95F5-3CCEA1FB54BE}" type="presOf" srcId="{5C7428FF-7594-41D1-B0BB-D66969267551}" destId="{206E9A47-C721-40FA-92FF-5983591B07D8}" srcOrd="1" destOrd="0" presId="urn:microsoft.com/office/officeart/2005/8/layout/orgChart1"/>
    <dgm:cxn modelId="{54DE979F-24E5-47D1-B4A1-3DA6FB118749}" type="presOf" srcId="{A38F9F7D-860C-415F-8C2E-FC7272854874}" destId="{346AE27A-1DBA-479C-B1AE-39A985995FF5}" srcOrd="0" destOrd="0" presId="urn:microsoft.com/office/officeart/2005/8/layout/orgChart1"/>
    <dgm:cxn modelId="{172427D1-AD21-4BD2-8546-D0BEDBD09BA7}" type="presOf" srcId="{96188FA1-B30A-4074-ACCC-C0583C2F9026}" destId="{01CA43CB-3776-429C-AEC7-5960C7442627}" srcOrd="1" destOrd="0" presId="urn:microsoft.com/office/officeart/2005/8/layout/orgChart1"/>
    <dgm:cxn modelId="{42EC8297-F7BC-4D7A-A96F-D1B97E2662CB}" type="presOf" srcId="{5FA7C66B-8305-4FF1-962C-9C5B73B50CAD}" destId="{38368F26-3EF0-4CCA-B204-C20384DC2DE5}" srcOrd="0" destOrd="0" presId="urn:microsoft.com/office/officeart/2005/8/layout/orgChart1"/>
    <dgm:cxn modelId="{2D421031-6C4A-4EE5-B4A0-E863A698A74D}" srcId="{034FAE52-7597-4E2D-9EE9-1B598AEE2C2D}" destId="{96188FA1-B30A-4074-ACCC-C0583C2F9026}" srcOrd="3" destOrd="0" parTransId="{CF4DE69A-B0AC-4F42-B942-FBBD8DB2A5E6}" sibTransId="{946A0FF8-7753-45F6-A386-5FBF6BAD4AD3}"/>
    <dgm:cxn modelId="{75C6B1A1-4DED-4970-A74C-BE61D09EB3C9}" type="presOf" srcId="{034FAE52-7597-4E2D-9EE9-1B598AEE2C2D}" destId="{01EE2B17-865B-42C9-8C0E-31698EBC9907}" srcOrd="0" destOrd="0" presId="urn:microsoft.com/office/officeart/2005/8/layout/orgChart1"/>
    <dgm:cxn modelId="{3CD43D4D-1629-41A8-9275-DBB061352261}" srcId="{034FAE52-7597-4E2D-9EE9-1B598AEE2C2D}" destId="{A38F9F7D-860C-415F-8C2E-FC7272854874}" srcOrd="4" destOrd="0" parTransId="{5FA7C66B-8305-4FF1-962C-9C5B73B50CAD}" sibTransId="{8A217A6C-F7D9-433A-AFBF-FCF17E1BC7BB}"/>
    <dgm:cxn modelId="{ED24F949-8B80-4BE0-BAC8-E271E11FAD1B}" type="presOf" srcId="{034FAE52-7597-4E2D-9EE9-1B598AEE2C2D}" destId="{43E7B1EA-B031-43E7-BB32-FE4D71FAD047}" srcOrd="1" destOrd="0" presId="urn:microsoft.com/office/officeart/2005/8/layout/orgChart1"/>
    <dgm:cxn modelId="{A872510C-4013-45D6-B614-9092BEFC19A7}" type="presOf" srcId="{CF4DE69A-B0AC-4F42-B942-FBBD8DB2A5E6}" destId="{BFEB226F-7007-4142-86A6-B9C6F083E2BA}" srcOrd="0" destOrd="0" presId="urn:microsoft.com/office/officeart/2005/8/layout/orgChart1"/>
    <dgm:cxn modelId="{FD201831-73CA-44C2-946A-1A58BCA6D8CA}" type="presOf" srcId="{2A707615-6A4F-48E9-B58E-116C6E1012DA}" destId="{9112BE23-EAD2-4305-A4F8-A0FB2A1ABAD9}" srcOrd="0" destOrd="0" presId="urn:microsoft.com/office/officeart/2005/8/layout/orgChart1"/>
    <dgm:cxn modelId="{5070134F-A37A-4906-8055-2624BBDA05CF}" type="presOf" srcId="{96188FA1-B30A-4074-ACCC-C0583C2F9026}" destId="{0E2967F7-5167-4A18-9854-9BD926C0714B}" srcOrd="0" destOrd="0" presId="urn:microsoft.com/office/officeart/2005/8/layout/orgChart1"/>
    <dgm:cxn modelId="{F2D35D02-5403-4401-A181-6D4CEDDC3CD3}" type="presOf" srcId="{8FA467CA-12C6-4E00-9FCE-AF072C9175A0}" destId="{BFEC83A6-B0D5-4932-8769-CE39F7F0F4E1}" srcOrd="1" destOrd="0" presId="urn:microsoft.com/office/officeart/2005/8/layout/orgChart1"/>
    <dgm:cxn modelId="{40C9A69A-3F17-485C-8880-2E9D13D1404D}" srcId="{034FAE52-7597-4E2D-9EE9-1B598AEE2C2D}" destId="{7CE9D650-33F4-48A9-A2D8-293AE7EE880D}" srcOrd="1" destOrd="0" parTransId="{3A454D7F-CE95-42B9-ABA0-61FD9DEE390A}" sibTransId="{2F7F1E0F-7726-485C-B056-355CC6516F14}"/>
    <dgm:cxn modelId="{7FFDC4A2-D50E-40DD-A298-61D8FF1DC4B5}" type="presOf" srcId="{CB992F99-86AF-42F2-BBD2-01E15E3BC0F0}" destId="{33E864AE-15DB-412D-B1D9-504A16E8D2E1}" srcOrd="0" destOrd="0" presId="urn:microsoft.com/office/officeart/2005/8/layout/orgChart1"/>
    <dgm:cxn modelId="{139699CD-48F2-4598-96B3-D752544A1B7E}" type="presOf" srcId="{3A454D7F-CE95-42B9-ABA0-61FD9DEE390A}" destId="{9FE6A9B2-2E0E-4F71-9100-586C92902C85}" srcOrd="0" destOrd="0" presId="urn:microsoft.com/office/officeart/2005/8/layout/orgChart1"/>
    <dgm:cxn modelId="{722D51EC-5767-4DA4-97E9-CEAEBEC728F2}" srcId="{2A707615-6A4F-48E9-B58E-116C6E1012DA}" destId="{5C7428FF-7594-41D1-B0BB-D66969267551}" srcOrd="0" destOrd="0" parTransId="{4900EDAB-31FF-48F8-9630-D0FB7A06ECCE}" sibTransId="{2B77E718-B5A0-4912-9BAE-E9BECFC332A5}"/>
    <dgm:cxn modelId="{AB4E7406-B1F4-4ADE-A386-5C3B1ACF482F}" type="presOf" srcId="{523844A5-4827-4A9C-A5BC-6599074CB40D}" destId="{9BC00984-6D3E-41EF-96E9-CAD1F44E3196}" srcOrd="0" destOrd="0" presId="urn:microsoft.com/office/officeart/2005/8/layout/orgChart1"/>
    <dgm:cxn modelId="{741E648F-8A75-4752-8A52-117A91144395}" srcId="{034FAE52-7597-4E2D-9EE9-1B598AEE2C2D}" destId="{8FA467CA-12C6-4E00-9FCE-AF072C9175A0}" srcOrd="0" destOrd="0" parTransId="{125C90B9-087F-4614-BAAA-ACA3FA105583}" sibTransId="{B3C959C3-9B0A-4C0B-B89B-32FAC67EE69F}"/>
    <dgm:cxn modelId="{596BFC29-627E-4D9A-81C8-D3071BE0BB4D}" type="presOf" srcId="{8C9A82FA-3E2A-4692-9748-24C4D304D555}" destId="{A7617461-04CB-496A-9553-20495DFE718B}" srcOrd="0" destOrd="0" presId="urn:microsoft.com/office/officeart/2005/8/layout/orgChart1"/>
    <dgm:cxn modelId="{4C7F7F75-A837-4B67-976C-84C37252226E}" type="presOf" srcId="{5C7428FF-7594-41D1-B0BB-D66969267551}" destId="{B15A5177-FCD5-4D0B-BDFA-621A0AEE42D7}" srcOrd="0" destOrd="0" presId="urn:microsoft.com/office/officeart/2005/8/layout/orgChart1"/>
    <dgm:cxn modelId="{59BA4AFC-6656-4DA2-9A61-A68471815FDF}" type="presParOf" srcId="{9112BE23-EAD2-4305-A4F8-A0FB2A1ABAD9}" destId="{D36FDCCC-02B6-46B6-90F1-9AD22398AFF9}" srcOrd="0" destOrd="0" presId="urn:microsoft.com/office/officeart/2005/8/layout/orgChart1"/>
    <dgm:cxn modelId="{9305B839-2489-4D29-9502-62E21746E0BD}" type="presParOf" srcId="{D36FDCCC-02B6-46B6-90F1-9AD22398AFF9}" destId="{6FE542E0-8266-4B4F-8D38-4C96B806C0C5}" srcOrd="0" destOrd="0" presId="urn:microsoft.com/office/officeart/2005/8/layout/orgChart1"/>
    <dgm:cxn modelId="{018A31B0-DB86-46E4-A70E-01CACABB7326}" type="presParOf" srcId="{6FE542E0-8266-4B4F-8D38-4C96B806C0C5}" destId="{B15A5177-FCD5-4D0B-BDFA-621A0AEE42D7}" srcOrd="0" destOrd="0" presId="urn:microsoft.com/office/officeart/2005/8/layout/orgChart1"/>
    <dgm:cxn modelId="{D2B38BEA-6618-4E81-809D-8382FA6F5D5B}" type="presParOf" srcId="{6FE542E0-8266-4B4F-8D38-4C96B806C0C5}" destId="{206E9A47-C721-40FA-92FF-5983591B07D8}" srcOrd="1" destOrd="0" presId="urn:microsoft.com/office/officeart/2005/8/layout/orgChart1"/>
    <dgm:cxn modelId="{744D1E4D-8A1E-4090-B587-CBB7AF468A2F}" type="presParOf" srcId="{D36FDCCC-02B6-46B6-90F1-9AD22398AFF9}" destId="{EC5981D5-97FF-43E4-B4AA-BF5B9AC6449B}" srcOrd="1" destOrd="0" presId="urn:microsoft.com/office/officeart/2005/8/layout/orgChart1"/>
    <dgm:cxn modelId="{4C140AB6-DB3A-4264-B731-F0920BECC51B}" type="presParOf" srcId="{EC5981D5-97FF-43E4-B4AA-BF5B9AC6449B}" destId="{33E864AE-15DB-412D-B1D9-504A16E8D2E1}" srcOrd="0" destOrd="0" presId="urn:microsoft.com/office/officeart/2005/8/layout/orgChart1"/>
    <dgm:cxn modelId="{D5014070-99B2-4872-A34A-A94DCAC5F174}" type="presParOf" srcId="{EC5981D5-97FF-43E4-B4AA-BF5B9AC6449B}" destId="{843310AD-1A8A-4C1A-AD4B-CE8A4F9E5800}" srcOrd="1" destOrd="0" presId="urn:microsoft.com/office/officeart/2005/8/layout/orgChart1"/>
    <dgm:cxn modelId="{80F45958-A215-4FFA-9911-1753863537C7}" type="presParOf" srcId="{843310AD-1A8A-4C1A-AD4B-CE8A4F9E5800}" destId="{3BAB00C4-5637-4965-9983-1438EDB26DCA}" srcOrd="0" destOrd="0" presId="urn:microsoft.com/office/officeart/2005/8/layout/orgChart1"/>
    <dgm:cxn modelId="{F4B0CCA6-8504-4026-83D9-FBFB7CE6F4A9}" type="presParOf" srcId="{3BAB00C4-5637-4965-9983-1438EDB26DCA}" destId="{01EE2B17-865B-42C9-8C0E-31698EBC9907}" srcOrd="0" destOrd="0" presId="urn:microsoft.com/office/officeart/2005/8/layout/orgChart1"/>
    <dgm:cxn modelId="{CB70BC78-84AE-437D-B25D-C7C8873F84D1}" type="presParOf" srcId="{3BAB00C4-5637-4965-9983-1438EDB26DCA}" destId="{43E7B1EA-B031-43E7-BB32-FE4D71FAD047}" srcOrd="1" destOrd="0" presId="urn:microsoft.com/office/officeart/2005/8/layout/orgChart1"/>
    <dgm:cxn modelId="{330ED2E2-256E-4C66-9F3F-2FD758323D2E}" type="presParOf" srcId="{843310AD-1A8A-4C1A-AD4B-CE8A4F9E5800}" destId="{F54A0AB4-F4A6-4C76-8405-CB28B06D38C0}" srcOrd="1" destOrd="0" presId="urn:microsoft.com/office/officeart/2005/8/layout/orgChart1"/>
    <dgm:cxn modelId="{A4B31973-25EE-4DBA-9D12-F36A54CFDF6D}" type="presParOf" srcId="{F54A0AB4-F4A6-4C76-8405-CB28B06D38C0}" destId="{71E619F8-4EEA-47E9-80DC-57179203D873}" srcOrd="0" destOrd="0" presId="urn:microsoft.com/office/officeart/2005/8/layout/orgChart1"/>
    <dgm:cxn modelId="{262198D1-9E40-49F6-B670-F50E43C43796}" type="presParOf" srcId="{F54A0AB4-F4A6-4C76-8405-CB28B06D38C0}" destId="{63059E51-9561-4193-AF3D-F0B347C68FF2}" srcOrd="1" destOrd="0" presId="urn:microsoft.com/office/officeart/2005/8/layout/orgChart1"/>
    <dgm:cxn modelId="{A84E8E59-AEC7-486A-B41D-0EA26C0F3F64}" type="presParOf" srcId="{63059E51-9561-4193-AF3D-F0B347C68FF2}" destId="{B295E3F3-8B83-4A89-9C86-2B20F2986C16}" srcOrd="0" destOrd="0" presId="urn:microsoft.com/office/officeart/2005/8/layout/orgChart1"/>
    <dgm:cxn modelId="{B3201727-81C0-48BB-AF05-B15F05970C29}" type="presParOf" srcId="{B295E3F3-8B83-4A89-9C86-2B20F2986C16}" destId="{BE6B2256-BB3D-4004-A2C6-1586B6ECEF1A}" srcOrd="0" destOrd="0" presId="urn:microsoft.com/office/officeart/2005/8/layout/orgChart1"/>
    <dgm:cxn modelId="{8896713C-4FD7-4733-A5C6-A77229EE5D6D}" type="presParOf" srcId="{B295E3F3-8B83-4A89-9C86-2B20F2986C16}" destId="{BFEC83A6-B0D5-4932-8769-CE39F7F0F4E1}" srcOrd="1" destOrd="0" presId="urn:microsoft.com/office/officeart/2005/8/layout/orgChart1"/>
    <dgm:cxn modelId="{D2772DF1-7F90-43D0-9143-6B0A0EF4871D}" type="presParOf" srcId="{63059E51-9561-4193-AF3D-F0B347C68FF2}" destId="{7FA4EE53-D995-46B5-A06C-66AF584CC91D}" srcOrd="1" destOrd="0" presId="urn:microsoft.com/office/officeart/2005/8/layout/orgChart1"/>
    <dgm:cxn modelId="{F83643F9-F82D-406C-AC91-45D96AAAC362}" type="presParOf" srcId="{63059E51-9561-4193-AF3D-F0B347C68FF2}" destId="{A06746DE-7D6B-4792-9979-EFFB3F2CA933}" srcOrd="2" destOrd="0" presId="urn:microsoft.com/office/officeart/2005/8/layout/orgChart1"/>
    <dgm:cxn modelId="{D9742164-8B03-42A1-81EA-33D578988538}" type="presParOf" srcId="{F54A0AB4-F4A6-4C76-8405-CB28B06D38C0}" destId="{9FE6A9B2-2E0E-4F71-9100-586C92902C85}" srcOrd="2" destOrd="0" presId="urn:microsoft.com/office/officeart/2005/8/layout/orgChart1"/>
    <dgm:cxn modelId="{C21B777D-4559-4376-849C-C5E888BBEBAE}" type="presParOf" srcId="{F54A0AB4-F4A6-4C76-8405-CB28B06D38C0}" destId="{A0EFDFF4-845C-46D4-866B-ACE04C9F181E}" srcOrd="3" destOrd="0" presId="urn:microsoft.com/office/officeart/2005/8/layout/orgChart1"/>
    <dgm:cxn modelId="{322F09A3-ADE9-4039-A976-FC4EC26C75A8}" type="presParOf" srcId="{A0EFDFF4-845C-46D4-866B-ACE04C9F181E}" destId="{E1C81D7D-D131-49A7-AF33-2ECF41359B43}" srcOrd="0" destOrd="0" presId="urn:microsoft.com/office/officeart/2005/8/layout/orgChart1"/>
    <dgm:cxn modelId="{311BD3D4-9ACB-43E8-8196-3DB47FC1414D}" type="presParOf" srcId="{E1C81D7D-D131-49A7-AF33-2ECF41359B43}" destId="{B246736A-C18F-4B9B-91F9-3C86EF377255}" srcOrd="0" destOrd="0" presId="urn:microsoft.com/office/officeart/2005/8/layout/orgChart1"/>
    <dgm:cxn modelId="{43DF414E-859C-4F3E-826D-EFDBEB4CC451}" type="presParOf" srcId="{E1C81D7D-D131-49A7-AF33-2ECF41359B43}" destId="{37FF7245-DA95-4239-9530-F15E6B9C8594}" srcOrd="1" destOrd="0" presId="urn:microsoft.com/office/officeart/2005/8/layout/orgChart1"/>
    <dgm:cxn modelId="{3B3BB8C5-841F-478A-A220-6A45E2CF0A5D}" type="presParOf" srcId="{A0EFDFF4-845C-46D4-866B-ACE04C9F181E}" destId="{6FC1B61C-036D-451F-AB67-C08FD295E759}" srcOrd="1" destOrd="0" presId="urn:microsoft.com/office/officeart/2005/8/layout/orgChart1"/>
    <dgm:cxn modelId="{84D54F0A-B7A3-4D06-8DF5-417EBBAD1448}" type="presParOf" srcId="{A0EFDFF4-845C-46D4-866B-ACE04C9F181E}" destId="{8F0E5466-6FB3-4BDB-995B-F4D546909A5B}" srcOrd="2" destOrd="0" presId="urn:microsoft.com/office/officeart/2005/8/layout/orgChart1"/>
    <dgm:cxn modelId="{0CC5352D-8577-4FB8-A82A-72EEFA04F92F}" type="presParOf" srcId="{F54A0AB4-F4A6-4C76-8405-CB28B06D38C0}" destId="{A7617461-04CB-496A-9553-20495DFE718B}" srcOrd="4" destOrd="0" presId="urn:microsoft.com/office/officeart/2005/8/layout/orgChart1"/>
    <dgm:cxn modelId="{4845B067-BF0E-4EED-ADBA-DABBCCFD74B5}" type="presParOf" srcId="{F54A0AB4-F4A6-4C76-8405-CB28B06D38C0}" destId="{F23830C4-86C9-4BAC-98F1-1EBCF09407AB}" srcOrd="5" destOrd="0" presId="urn:microsoft.com/office/officeart/2005/8/layout/orgChart1"/>
    <dgm:cxn modelId="{8F183F01-F99A-4553-B9F0-8462E32982AF}" type="presParOf" srcId="{F23830C4-86C9-4BAC-98F1-1EBCF09407AB}" destId="{2B08514B-D36F-42A1-996D-3A042C6FBCDA}" srcOrd="0" destOrd="0" presId="urn:microsoft.com/office/officeart/2005/8/layout/orgChart1"/>
    <dgm:cxn modelId="{585C93A7-CB76-4675-B846-1442DDBD3412}" type="presParOf" srcId="{2B08514B-D36F-42A1-996D-3A042C6FBCDA}" destId="{9BC00984-6D3E-41EF-96E9-CAD1F44E3196}" srcOrd="0" destOrd="0" presId="urn:microsoft.com/office/officeart/2005/8/layout/orgChart1"/>
    <dgm:cxn modelId="{84B87A0E-064C-4F26-AA23-8BB2F5B33818}" type="presParOf" srcId="{2B08514B-D36F-42A1-996D-3A042C6FBCDA}" destId="{7BAA13D9-E2DE-4928-92C4-E06D1BFE6C60}" srcOrd="1" destOrd="0" presId="urn:microsoft.com/office/officeart/2005/8/layout/orgChart1"/>
    <dgm:cxn modelId="{15DC18C8-BFAE-4DCD-9858-285763D4F314}" type="presParOf" srcId="{F23830C4-86C9-4BAC-98F1-1EBCF09407AB}" destId="{D8D3F1FB-5096-4B7B-B1FD-485B6A6A6EC6}" srcOrd="1" destOrd="0" presId="urn:microsoft.com/office/officeart/2005/8/layout/orgChart1"/>
    <dgm:cxn modelId="{C57AEE57-CFBA-4621-9FFB-7731152DA667}" type="presParOf" srcId="{F23830C4-86C9-4BAC-98F1-1EBCF09407AB}" destId="{869CB960-5778-4043-8910-A759789B1425}" srcOrd="2" destOrd="0" presId="urn:microsoft.com/office/officeart/2005/8/layout/orgChart1"/>
    <dgm:cxn modelId="{4A7E6864-0FA7-45EC-B938-F0BA40A4B3B5}" type="presParOf" srcId="{F54A0AB4-F4A6-4C76-8405-CB28B06D38C0}" destId="{BFEB226F-7007-4142-86A6-B9C6F083E2BA}" srcOrd="6" destOrd="0" presId="urn:microsoft.com/office/officeart/2005/8/layout/orgChart1"/>
    <dgm:cxn modelId="{B5470103-4322-4489-B2E9-07A35FBAD3C4}" type="presParOf" srcId="{F54A0AB4-F4A6-4C76-8405-CB28B06D38C0}" destId="{C1DCBDDC-2AA8-4C43-9111-39FC4E245D57}" srcOrd="7" destOrd="0" presId="urn:microsoft.com/office/officeart/2005/8/layout/orgChart1"/>
    <dgm:cxn modelId="{ABE439DE-C778-4B52-AFA7-F4C21AA4ED18}" type="presParOf" srcId="{C1DCBDDC-2AA8-4C43-9111-39FC4E245D57}" destId="{E8F54640-23AA-4F69-9023-12C8833E5481}" srcOrd="0" destOrd="0" presId="urn:microsoft.com/office/officeart/2005/8/layout/orgChart1"/>
    <dgm:cxn modelId="{60FB26D4-E10D-487E-AB1D-CC7596CAC5A8}" type="presParOf" srcId="{E8F54640-23AA-4F69-9023-12C8833E5481}" destId="{0E2967F7-5167-4A18-9854-9BD926C0714B}" srcOrd="0" destOrd="0" presId="urn:microsoft.com/office/officeart/2005/8/layout/orgChart1"/>
    <dgm:cxn modelId="{53D2C13B-BE2E-45B3-A6B7-0FFE9E7EFA7A}" type="presParOf" srcId="{E8F54640-23AA-4F69-9023-12C8833E5481}" destId="{01CA43CB-3776-429C-AEC7-5960C7442627}" srcOrd="1" destOrd="0" presId="urn:microsoft.com/office/officeart/2005/8/layout/orgChart1"/>
    <dgm:cxn modelId="{51287427-F8C4-4AF9-A49B-2CABD41D561F}" type="presParOf" srcId="{C1DCBDDC-2AA8-4C43-9111-39FC4E245D57}" destId="{C942706B-996D-4AD3-891E-6776E57C141A}" srcOrd="1" destOrd="0" presId="urn:microsoft.com/office/officeart/2005/8/layout/orgChart1"/>
    <dgm:cxn modelId="{C6B1B335-BC11-4567-BB70-C5C5B3076A4D}" type="presParOf" srcId="{C1DCBDDC-2AA8-4C43-9111-39FC4E245D57}" destId="{21F5AE88-3016-4B97-8912-748C17669A39}" srcOrd="2" destOrd="0" presId="urn:microsoft.com/office/officeart/2005/8/layout/orgChart1"/>
    <dgm:cxn modelId="{FAC6B45E-D59F-4411-BAFA-BB9C80F2533A}" type="presParOf" srcId="{F54A0AB4-F4A6-4C76-8405-CB28B06D38C0}" destId="{38368F26-3EF0-4CCA-B204-C20384DC2DE5}" srcOrd="8" destOrd="0" presId="urn:microsoft.com/office/officeart/2005/8/layout/orgChart1"/>
    <dgm:cxn modelId="{767C8CBF-2ECB-45C9-B253-881DC34839BD}" type="presParOf" srcId="{F54A0AB4-F4A6-4C76-8405-CB28B06D38C0}" destId="{F4A6B069-D829-4D05-8D76-CD6E7B2176E4}" srcOrd="9" destOrd="0" presId="urn:microsoft.com/office/officeart/2005/8/layout/orgChart1"/>
    <dgm:cxn modelId="{7E5B8484-FA37-429F-A39C-FE35CB67D5E7}" type="presParOf" srcId="{F4A6B069-D829-4D05-8D76-CD6E7B2176E4}" destId="{22411A31-7A4E-4FE4-8644-7BD44F3E4A88}" srcOrd="0" destOrd="0" presId="urn:microsoft.com/office/officeart/2005/8/layout/orgChart1"/>
    <dgm:cxn modelId="{B04121F9-9FA1-4A79-B104-834BB48F0F89}" type="presParOf" srcId="{22411A31-7A4E-4FE4-8644-7BD44F3E4A88}" destId="{346AE27A-1DBA-479C-B1AE-39A985995FF5}" srcOrd="0" destOrd="0" presId="urn:microsoft.com/office/officeart/2005/8/layout/orgChart1"/>
    <dgm:cxn modelId="{E1883C6D-85DC-4695-B18A-903B4D06A914}" type="presParOf" srcId="{22411A31-7A4E-4FE4-8644-7BD44F3E4A88}" destId="{0AC8B16B-02B0-45C4-A907-7583C54FDA5E}" srcOrd="1" destOrd="0" presId="urn:microsoft.com/office/officeart/2005/8/layout/orgChart1"/>
    <dgm:cxn modelId="{3592E5F6-2C77-4987-8081-DE9198784A04}" type="presParOf" srcId="{F4A6B069-D829-4D05-8D76-CD6E7B2176E4}" destId="{6023A02E-51FD-4781-82AC-CC49C494ED85}" srcOrd="1" destOrd="0" presId="urn:microsoft.com/office/officeart/2005/8/layout/orgChart1"/>
    <dgm:cxn modelId="{87894257-10C2-400C-AB1D-E2990CFE7570}" type="presParOf" srcId="{F4A6B069-D829-4D05-8D76-CD6E7B2176E4}" destId="{B1A33027-86B2-4B5A-8766-118447FB8214}" srcOrd="2" destOrd="0" presId="urn:microsoft.com/office/officeart/2005/8/layout/orgChart1"/>
    <dgm:cxn modelId="{16743886-4978-4D7C-BF6B-ECED62883A7B}" type="presParOf" srcId="{843310AD-1A8A-4C1A-AD4B-CE8A4F9E5800}" destId="{2948D9B8-6679-48E7-A1FE-D729AE2A07EE}" srcOrd="2" destOrd="0" presId="urn:microsoft.com/office/officeart/2005/8/layout/orgChart1"/>
    <dgm:cxn modelId="{2478F007-1D58-40DC-B017-7A74888458DC}" type="presParOf" srcId="{D36FDCCC-02B6-46B6-90F1-9AD22398AFF9}" destId="{6BB386EB-10D6-4907-A33B-72C3414FC994}" srcOrd="2" destOrd="0" presId="urn:microsoft.com/office/officeart/2005/8/layout/orgChart1"/>
  </dgm:cxnLst>
  <dgm:bg/>
  <dgm:whole>
    <a:ln w="12700"/>
  </dgm:whole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7E04A-902A-43B6-9F8F-236FFF3731BE}">
      <dsp:nvSpPr>
        <dsp:cNvPr id="0" name=""/>
        <dsp:cNvSpPr/>
      </dsp:nvSpPr>
      <dsp:spPr>
        <a:xfrm>
          <a:off x="5533231" y="1377636"/>
          <a:ext cx="91440" cy="21951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5107"/>
              </a:lnTo>
              <a:lnTo>
                <a:pt x="127831" y="219510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15D82-CA5C-4569-ABD6-C78EC794018A}">
      <dsp:nvSpPr>
        <dsp:cNvPr id="0" name=""/>
        <dsp:cNvSpPr/>
      </dsp:nvSpPr>
      <dsp:spPr>
        <a:xfrm>
          <a:off x="5533231" y="1377636"/>
          <a:ext cx="91440" cy="18064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6447"/>
              </a:lnTo>
              <a:lnTo>
                <a:pt x="127831" y="180644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7FF70-7CF1-4B36-97EC-FAAD602EB6C0}">
      <dsp:nvSpPr>
        <dsp:cNvPr id="0" name=""/>
        <dsp:cNvSpPr/>
      </dsp:nvSpPr>
      <dsp:spPr>
        <a:xfrm>
          <a:off x="5533231" y="1377636"/>
          <a:ext cx="91440" cy="1417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7787"/>
              </a:lnTo>
              <a:lnTo>
                <a:pt x="127831" y="141778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BAF528-3AE2-4C4A-AA1B-14564A4549BB}">
      <dsp:nvSpPr>
        <dsp:cNvPr id="0" name=""/>
        <dsp:cNvSpPr/>
      </dsp:nvSpPr>
      <dsp:spPr>
        <a:xfrm>
          <a:off x="5533231" y="1377636"/>
          <a:ext cx="91440" cy="10291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29127"/>
              </a:lnTo>
              <a:lnTo>
                <a:pt x="127831" y="102912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2F8968-CE4C-49C1-88E3-12DF6733895B}">
      <dsp:nvSpPr>
        <dsp:cNvPr id="0" name=""/>
        <dsp:cNvSpPr/>
      </dsp:nvSpPr>
      <dsp:spPr>
        <a:xfrm>
          <a:off x="5533231" y="1377636"/>
          <a:ext cx="91440" cy="6404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0467"/>
              </a:lnTo>
              <a:lnTo>
                <a:pt x="127831" y="64046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81A8F-8183-423F-A29E-4B52F5AD3197}">
      <dsp:nvSpPr>
        <dsp:cNvPr id="0" name=""/>
        <dsp:cNvSpPr/>
      </dsp:nvSpPr>
      <dsp:spPr>
        <a:xfrm>
          <a:off x="5533231" y="1377636"/>
          <a:ext cx="91440" cy="2518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1807"/>
              </a:lnTo>
              <a:lnTo>
                <a:pt x="127831" y="25180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3C9EE-1C01-4B9A-84D8-BFB2386E51F9}">
      <dsp:nvSpPr>
        <dsp:cNvPr id="0" name=""/>
        <dsp:cNvSpPr/>
      </dsp:nvSpPr>
      <dsp:spPr>
        <a:xfrm>
          <a:off x="5752194" y="988976"/>
          <a:ext cx="91440" cy="1149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495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799EC-4016-47D5-8FD6-C065A7C7C074}">
      <dsp:nvSpPr>
        <dsp:cNvPr id="0" name=""/>
        <dsp:cNvSpPr/>
      </dsp:nvSpPr>
      <dsp:spPr>
        <a:xfrm>
          <a:off x="3516913" y="484835"/>
          <a:ext cx="2281001" cy="230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959"/>
              </a:lnTo>
              <a:lnTo>
                <a:pt x="2281001" y="172959"/>
              </a:lnTo>
              <a:lnTo>
                <a:pt x="2281001" y="23043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9198E-F0C3-4D79-B747-BD9FB6A28896}">
      <dsp:nvSpPr>
        <dsp:cNvPr id="0" name=""/>
        <dsp:cNvSpPr/>
      </dsp:nvSpPr>
      <dsp:spPr>
        <a:xfrm>
          <a:off x="4669103" y="988976"/>
          <a:ext cx="122230" cy="640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467"/>
              </a:lnTo>
              <a:lnTo>
                <a:pt x="122230" y="64046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5356E6-CA71-42E1-83CF-403DE74430FF}">
      <dsp:nvSpPr>
        <dsp:cNvPr id="0" name=""/>
        <dsp:cNvSpPr/>
      </dsp:nvSpPr>
      <dsp:spPr>
        <a:xfrm>
          <a:off x="4669103" y="988976"/>
          <a:ext cx="122230" cy="251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807"/>
              </a:lnTo>
              <a:lnTo>
                <a:pt x="122230" y="25180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BDFDC-16D3-4AFD-AD90-79839F9D5792}">
      <dsp:nvSpPr>
        <dsp:cNvPr id="0" name=""/>
        <dsp:cNvSpPr/>
      </dsp:nvSpPr>
      <dsp:spPr>
        <a:xfrm>
          <a:off x="3516913" y="484835"/>
          <a:ext cx="1371154" cy="230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959"/>
              </a:lnTo>
              <a:lnTo>
                <a:pt x="1371154" y="172959"/>
              </a:lnTo>
              <a:lnTo>
                <a:pt x="1371154" y="23043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EBDA9-64DE-4CA4-BA36-C58D664CDE24}">
      <dsp:nvSpPr>
        <dsp:cNvPr id="0" name=""/>
        <dsp:cNvSpPr/>
      </dsp:nvSpPr>
      <dsp:spPr>
        <a:xfrm>
          <a:off x="3539247" y="1377636"/>
          <a:ext cx="123933" cy="2227418"/>
        </a:xfrm>
        <a:custGeom>
          <a:avLst/>
          <a:gdLst/>
          <a:ahLst/>
          <a:cxnLst/>
          <a:rect l="0" t="0" r="0" b="0"/>
          <a:pathLst>
            <a:path>
              <a:moveTo>
                <a:pt x="123933" y="0"/>
              </a:moveTo>
              <a:lnTo>
                <a:pt x="123933" y="2227418"/>
              </a:lnTo>
              <a:lnTo>
                <a:pt x="0" y="222741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CB4BCA-A684-474F-9B9A-AD5C72B864B5}">
      <dsp:nvSpPr>
        <dsp:cNvPr id="0" name=""/>
        <dsp:cNvSpPr/>
      </dsp:nvSpPr>
      <dsp:spPr>
        <a:xfrm>
          <a:off x="3539247" y="1377636"/>
          <a:ext cx="123933" cy="1838758"/>
        </a:xfrm>
        <a:custGeom>
          <a:avLst/>
          <a:gdLst/>
          <a:ahLst/>
          <a:cxnLst/>
          <a:rect l="0" t="0" r="0" b="0"/>
          <a:pathLst>
            <a:path>
              <a:moveTo>
                <a:pt x="123933" y="0"/>
              </a:moveTo>
              <a:lnTo>
                <a:pt x="123933" y="1838758"/>
              </a:lnTo>
              <a:lnTo>
                <a:pt x="0" y="183875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189FA-5598-40AD-B157-889D4A5D1A47}">
      <dsp:nvSpPr>
        <dsp:cNvPr id="0" name=""/>
        <dsp:cNvSpPr/>
      </dsp:nvSpPr>
      <dsp:spPr>
        <a:xfrm>
          <a:off x="3539247" y="1377636"/>
          <a:ext cx="123933" cy="1450098"/>
        </a:xfrm>
        <a:custGeom>
          <a:avLst/>
          <a:gdLst/>
          <a:ahLst/>
          <a:cxnLst/>
          <a:rect l="0" t="0" r="0" b="0"/>
          <a:pathLst>
            <a:path>
              <a:moveTo>
                <a:pt x="123933" y="0"/>
              </a:moveTo>
              <a:lnTo>
                <a:pt x="123933" y="1450098"/>
              </a:lnTo>
              <a:lnTo>
                <a:pt x="0" y="145009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F9838-B9D8-4EFF-9568-A2E36B4E8E60}">
      <dsp:nvSpPr>
        <dsp:cNvPr id="0" name=""/>
        <dsp:cNvSpPr/>
      </dsp:nvSpPr>
      <dsp:spPr>
        <a:xfrm>
          <a:off x="3539247" y="1377636"/>
          <a:ext cx="123933" cy="1061438"/>
        </a:xfrm>
        <a:custGeom>
          <a:avLst/>
          <a:gdLst/>
          <a:ahLst/>
          <a:cxnLst/>
          <a:rect l="0" t="0" r="0" b="0"/>
          <a:pathLst>
            <a:path>
              <a:moveTo>
                <a:pt x="123933" y="0"/>
              </a:moveTo>
              <a:lnTo>
                <a:pt x="123933" y="1061438"/>
              </a:lnTo>
              <a:lnTo>
                <a:pt x="0" y="106143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1D0B26-078D-465B-BC1A-12CD0FE1CA03}">
      <dsp:nvSpPr>
        <dsp:cNvPr id="0" name=""/>
        <dsp:cNvSpPr/>
      </dsp:nvSpPr>
      <dsp:spPr>
        <a:xfrm>
          <a:off x="3539247" y="1377636"/>
          <a:ext cx="123933" cy="672778"/>
        </a:xfrm>
        <a:custGeom>
          <a:avLst/>
          <a:gdLst/>
          <a:ahLst/>
          <a:cxnLst/>
          <a:rect l="0" t="0" r="0" b="0"/>
          <a:pathLst>
            <a:path>
              <a:moveTo>
                <a:pt x="123933" y="0"/>
              </a:moveTo>
              <a:lnTo>
                <a:pt x="123933" y="672778"/>
              </a:lnTo>
              <a:lnTo>
                <a:pt x="0" y="67277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AF5833-4745-4707-AE4F-FCF215AA7364}">
      <dsp:nvSpPr>
        <dsp:cNvPr id="0" name=""/>
        <dsp:cNvSpPr/>
      </dsp:nvSpPr>
      <dsp:spPr>
        <a:xfrm>
          <a:off x="3539247" y="1377636"/>
          <a:ext cx="123933" cy="284118"/>
        </a:xfrm>
        <a:custGeom>
          <a:avLst/>
          <a:gdLst/>
          <a:ahLst/>
          <a:cxnLst/>
          <a:rect l="0" t="0" r="0" b="0"/>
          <a:pathLst>
            <a:path>
              <a:moveTo>
                <a:pt x="123933" y="0"/>
              </a:moveTo>
              <a:lnTo>
                <a:pt x="123933" y="284118"/>
              </a:lnTo>
              <a:lnTo>
                <a:pt x="0" y="28411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244E1-07D7-4FD1-B57C-A33FC2E5F984}">
      <dsp:nvSpPr>
        <dsp:cNvPr id="0" name=""/>
        <dsp:cNvSpPr/>
      </dsp:nvSpPr>
      <dsp:spPr>
        <a:xfrm>
          <a:off x="3663180" y="1377636"/>
          <a:ext cx="235122" cy="2195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5107"/>
              </a:lnTo>
              <a:lnTo>
                <a:pt x="235122" y="219510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151D03-8E27-40B0-8AE1-3B39214F1D05}">
      <dsp:nvSpPr>
        <dsp:cNvPr id="0" name=""/>
        <dsp:cNvSpPr/>
      </dsp:nvSpPr>
      <dsp:spPr>
        <a:xfrm>
          <a:off x="3663180" y="1377636"/>
          <a:ext cx="235122" cy="1806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447"/>
              </a:lnTo>
              <a:lnTo>
                <a:pt x="235122" y="180644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6A9CB-5929-4CC1-87A9-CC6A721CC197}">
      <dsp:nvSpPr>
        <dsp:cNvPr id="0" name=""/>
        <dsp:cNvSpPr/>
      </dsp:nvSpPr>
      <dsp:spPr>
        <a:xfrm>
          <a:off x="3663180" y="1377636"/>
          <a:ext cx="235122" cy="1417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7787"/>
              </a:lnTo>
              <a:lnTo>
                <a:pt x="235122" y="141778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20BAE7-FF8C-40A9-8A0F-139B5F55EAFB}">
      <dsp:nvSpPr>
        <dsp:cNvPr id="0" name=""/>
        <dsp:cNvSpPr/>
      </dsp:nvSpPr>
      <dsp:spPr>
        <a:xfrm>
          <a:off x="3663180" y="1377636"/>
          <a:ext cx="235122" cy="1029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9127"/>
              </a:lnTo>
              <a:lnTo>
                <a:pt x="235122" y="102912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3AAB46-FDF2-4162-B383-0E4443B8BE99}">
      <dsp:nvSpPr>
        <dsp:cNvPr id="0" name=""/>
        <dsp:cNvSpPr/>
      </dsp:nvSpPr>
      <dsp:spPr>
        <a:xfrm>
          <a:off x="3663180" y="1377636"/>
          <a:ext cx="235122" cy="640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467"/>
              </a:lnTo>
              <a:lnTo>
                <a:pt x="235122" y="64046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5BD21-6E3C-40AF-8862-E0025172978D}">
      <dsp:nvSpPr>
        <dsp:cNvPr id="0" name=""/>
        <dsp:cNvSpPr/>
      </dsp:nvSpPr>
      <dsp:spPr>
        <a:xfrm>
          <a:off x="3663180" y="1377636"/>
          <a:ext cx="235122" cy="251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807"/>
              </a:lnTo>
              <a:lnTo>
                <a:pt x="235122" y="25180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232992-C6FC-41BF-AC82-DFD9665A9254}">
      <dsp:nvSpPr>
        <dsp:cNvPr id="0" name=""/>
        <dsp:cNvSpPr/>
      </dsp:nvSpPr>
      <dsp:spPr>
        <a:xfrm>
          <a:off x="3836423" y="988976"/>
          <a:ext cx="91440" cy="1149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495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C9FCC2-D79C-4CAD-9950-EF1A915E88C9}">
      <dsp:nvSpPr>
        <dsp:cNvPr id="0" name=""/>
        <dsp:cNvSpPr/>
      </dsp:nvSpPr>
      <dsp:spPr>
        <a:xfrm>
          <a:off x="3516913" y="484835"/>
          <a:ext cx="365230" cy="230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959"/>
              </a:lnTo>
              <a:lnTo>
                <a:pt x="365230" y="172959"/>
              </a:lnTo>
              <a:lnTo>
                <a:pt x="365230" y="23043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A4829-652B-4E7C-9B82-085F4365C046}">
      <dsp:nvSpPr>
        <dsp:cNvPr id="0" name=""/>
        <dsp:cNvSpPr/>
      </dsp:nvSpPr>
      <dsp:spPr>
        <a:xfrm>
          <a:off x="2078224" y="2187083"/>
          <a:ext cx="91440" cy="1417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7787"/>
              </a:lnTo>
              <a:lnTo>
                <a:pt x="127831" y="141778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A80DB4-E905-4315-99B2-FF797AFBDE76}">
      <dsp:nvSpPr>
        <dsp:cNvPr id="0" name=""/>
        <dsp:cNvSpPr/>
      </dsp:nvSpPr>
      <dsp:spPr>
        <a:xfrm>
          <a:off x="2078224" y="2187083"/>
          <a:ext cx="91440" cy="10291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29127"/>
              </a:lnTo>
              <a:lnTo>
                <a:pt x="127831" y="102912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64A299-9E84-4F5B-BE79-7145E31B1876}">
      <dsp:nvSpPr>
        <dsp:cNvPr id="0" name=""/>
        <dsp:cNvSpPr/>
      </dsp:nvSpPr>
      <dsp:spPr>
        <a:xfrm>
          <a:off x="2078224" y="2187083"/>
          <a:ext cx="91440" cy="6404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0467"/>
              </a:lnTo>
              <a:lnTo>
                <a:pt x="127831" y="64046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157D73-CE74-4A8F-BB7F-C25A30EC9659}">
      <dsp:nvSpPr>
        <dsp:cNvPr id="0" name=""/>
        <dsp:cNvSpPr/>
      </dsp:nvSpPr>
      <dsp:spPr>
        <a:xfrm>
          <a:off x="2078224" y="2187083"/>
          <a:ext cx="91440" cy="2518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1807"/>
              </a:lnTo>
              <a:lnTo>
                <a:pt x="127831" y="25180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C14049-191C-436F-A1EB-7AF47DB918C1}">
      <dsp:nvSpPr>
        <dsp:cNvPr id="0" name=""/>
        <dsp:cNvSpPr/>
      </dsp:nvSpPr>
      <dsp:spPr>
        <a:xfrm>
          <a:off x="2297188" y="1798423"/>
          <a:ext cx="91440" cy="1149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495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5665CE-40C5-43B5-876D-9D3A7D1E69C1}">
      <dsp:nvSpPr>
        <dsp:cNvPr id="0" name=""/>
        <dsp:cNvSpPr/>
      </dsp:nvSpPr>
      <dsp:spPr>
        <a:xfrm>
          <a:off x="1538283" y="1377636"/>
          <a:ext cx="804624" cy="1470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605"/>
              </a:lnTo>
              <a:lnTo>
                <a:pt x="804624" y="89605"/>
              </a:lnTo>
              <a:lnTo>
                <a:pt x="804624" y="147083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4A055E-3575-4DB0-82ED-AEED252DBC9E}">
      <dsp:nvSpPr>
        <dsp:cNvPr id="0" name=""/>
        <dsp:cNvSpPr/>
      </dsp:nvSpPr>
      <dsp:spPr>
        <a:xfrm>
          <a:off x="1342026" y="2187083"/>
          <a:ext cx="91440" cy="1417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7787"/>
              </a:lnTo>
              <a:lnTo>
                <a:pt x="127831" y="141778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EEE919-6A60-4A17-AA52-C77A86D226B6}">
      <dsp:nvSpPr>
        <dsp:cNvPr id="0" name=""/>
        <dsp:cNvSpPr/>
      </dsp:nvSpPr>
      <dsp:spPr>
        <a:xfrm>
          <a:off x="1342026" y="2187083"/>
          <a:ext cx="91440" cy="10291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29127"/>
              </a:lnTo>
              <a:lnTo>
                <a:pt x="127831" y="102912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2F65B-B147-425B-9AC8-0AE117583F5E}">
      <dsp:nvSpPr>
        <dsp:cNvPr id="0" name=""/>
        <dsp:cNvSpPr/>
      </dsp:nvSpPr>
      <dsp:spPr>
        <a:xfrm>
          <a:off x="1342026" y="2187083"/>
          <a:ext cx="91440" cy="6404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0467"/>
              </a:lnTo>
              <a:lnTo>
                <a:pt x="127831" y="64046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4D5CB-605D-473C-A8A9-D4C663E4ADC6}">
      <dsp:nvSpPr>
        <dsp:cNvPr id="0" name=""/>
        <dsp:cNvSpPr/>
      </dsp:nvSpPr>
      <dsp:spPr>
        <a:xfrm>
          <a:off x="1342026" y="2187083"/>
          <a:ext cx="91440" cy="2518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1807"/>
              </a:lnTo>
              <a:lnTo>
                <a:pt x="127831" y="25180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DBF61-B7CF-4554-9274-17102A112673}">
      <dsp:nvSpPr>
        <dsp:cNvPr id="0" name=""/>
        <dsp:cNvSpPr/>
      </dsp:nvSpPr>
      <dsp:spPr>
        <a:xfrm>
          <a:off x="1560989" y="1798423"/>
          <a:ext cx="91440" cy="1149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495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3885B-F32F-471F-ADC7-FBD3228E8CF1}">
      <dsp:nvSpPr>
        <dsp:cNvPr id="0" name=""/>
        <dsp:cNvSpPr/>
      </dsp:nvSpPr>
      <dsp:spPr>
        <a:xfrm>
          <a:off x="1492563" y="1377636"/>
          <a:ext cx="91440" cy="1470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9605"/>
              </a:lnTo>
              <a:lnTo>
                <a:pt x="114146" y="89605"/>
              </a:lnTo>
              <a:lnTo>
                <a:pt x="114146" y="147083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65178-22DF-456D-A6BC-12EB751F31BD}">
      <dsp:nvSpPr>
        <dsp:cNvPr id="0" name=""/>
        <dsp:cNvSpPr/>
      </dsp:nvSpPr>
      <dsp:spPr>
        <a:xfrm>
          <a:off x="551869" y="1798423"/>
          <a:ext cx="102956" cy="640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467"/>
              </a:lnTo>
              <a:lnTo>
                <a:pt x="102956" y="64046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FAE948-98E0-4DC3-81C3-A293E584E2EA}">
      <dsp:nvSpPr>
        <dsp:cNvPr id="0" name=""/>
        <dsp:cNvSpPr/>
      </dsp:nvSpPr>
      <dsp:spPr>
        <a:xfrm>
          <a:off x="551869" y="1798423"/>
          <a:ext cx="102956" cy="251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807"/>
              </a:lnTo>
              <a:lnTo>
                <a:pt x="102956" y="25180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F2D8A6-C611-4D08-9EA7-97B1DDD89AF8}">
      <dsp:nvSpPr>
        <dsp:cNvPr id="0" name=""/>
        <dsp:cNvSpPr/>
      </dsp:nvSpPr>
      <dsp:spPr>
        <a:xfrm>
          <a:off x="770833" y="1377636"/>
          <a:ext cx="767450" cy="147083"/>
        </a:xfrm>
        <a:custGeom>
          <a:avLst/>
          <a:gdLst/>
          <a:ahLst/>
          <a:cxnLst/>
          <a:rect l="0" t="0" r="0" b="0"/>
          <a:pathLst>
            <a:path>
              <a:moveTo>
                <a:pt x="767450" y="0"/>
              </a:moveTo>
              <a:lnTo>
                <a:pt x="767450" y="89605"/>
              </a:lnTo>
              <a:lnTo>
                <a:pt x="0" y="89605"/>
              </a:lnTo>
              <a:lnTo>
                <a:pt x="0" y="147083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E5E734-C910-4821-809D-8BD478554FA2}">
      <dsp:nvSpPr>
        <dsp:cNvPr id="0" name=""/>
        <dsp:cNvSpPr/>
      </dsp:nvSpPr>
      <dsp:spPr>
        <a:xfrm>
          <a:off x="1492563" y="988976"/>
          <a:ext cx="91440" cy="1149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495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F2EA50-0F35-4ED1-8660-26F003EE994C}">
      <dsp:nvSpPr>
        <dsp:cNvPr id="0" name=""/>
        <dsp:cNvSpPr/>
      </dsp:nvSpPr>
      <dsp:spPr>
        <a:xfrm>
          <a:off x="1538283" y="484835"/>
          <a:ext cx="1978629" cy="230437"/>
        </a:xfrm>
        <a:custGeom>
          <a:avLst/>
          <a:gdLst/>
          <a:ahLst/>
          <a:cxnLst/>
          <a:rect l="0" t="0" r="0" b="0"/>
          <a:pathLst>
            <a:path>
              <a:moveTo>
                <a:pt x="1978629" y="0"/>
              </a:moveTo>
              <a:lnTo>
                <a:pt x="1978629" y="172959"/>
              </a:lnTo>
              <a:lnTo>
                <a:pt x="0" y="172959"/>
              </a:lnTo>
              <a:lnTo>
                <a:pt x="0" y="23043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C236D-9169-4C92-BFDC-1CC710BC55E6}">
      <dsp:nvSpPr>
        <dsp:cNvPr id="0" name=""/>
        <dsp:cNvSpPr/>
      </dsp:nvSpPr>
      <dsp:spPr>
        <a:xfrm>
          <a:off x="3176523" y="144445"/>
          <a:ext cx="680779" cy="3403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600" kern="1200" dirty="0" smtClean="0"/>
            <a:t>DC CD&amp;I</a:t>
          </a:r>
        </a:p>
        <a:p>
          <a:pPr lvl="0" algn="ctr" defTabSz="26670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600" kern="1200" dirty="0" smtClean="0"/>
            <a:t>(703) 784-2415</a:t>
          </a:r>
        </a:p>
      </dsp:txBody>
      <dsp:txXfrm>
        <a:off x="3176523" y="144445"/>
        <a:ext cx="680779" cy="340389"/>
      </dsp:txXfrm>
    </dsp:sp>
    <dsp:sp modelId="{783EC310-2460-4CD3-92EB-FDD3F037DED5}">
      <dsp:nvSpPr>
        <dsp:cNvPr id="0" name=""/>
        <dsp:cNvSpPr/>
      </dsp:nvSpPr>
      <dsp:spPr>
        <a:xfrm>
          <a:off x="1264579" y="71527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Futures Directorate</a:t>
          </a:r>
          <a:br>
            <a:rPr lang="en-US" sz="500" kern="1200" dirty="0" smtClean="0"/>
          </a:br>
          <a:r>
            <a:rPr lang="en-US" sz="500" kern="1200" dirty="0" smtClean="0"/>
            <a:t>(703) 784-1113</a:t>
          </a:r>
        </a:p>
      </dsp:txBody>
      <dsp:txXfrm>
        <a:off x="1264579" y="715272"/>
        <a:ext cx="547408" cy="273704"/>
      </dsp:txXfrm>
    </dsp:sp>
    <dsp:sp modelId="{70A4D972-5FCD-42A9-9068-04B2BC923B3A}">
      <dsp:nvSpPr>
        <dsp:cNvPr id="0" name=""/>
        <dsp:cNvSpPr/>
      </dsp:nvSpPr>
      <dsp:spPr>
        <a:xfrm>
          <a:off x="1264579" y="110393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Deputy Director</a:t>
          </a:r>
          <a:br>
            <a:rPr lang="en-US" sz="500" kern="1200" dirty="0" smtClean="0"/>
          </a:br>
          <a:r>
            <a:rPr lang="en-US" sz="500" kern="1200" dirty="0" smtClean="0"/>
            <a:t>(703) 784-1103</a:t>
          </a:r>
        </a:p>
      </dsp:txBody>
      <dsp:txXfrm>
        <a:off x="1264579" y="1103932"/>
        <a:ext cx="547408" cy="273704"/>
      </dsp:txXfrm>
    </dsp:sp>
    <dsp:sp modelId="{6C2A4DEF-897D-4666-BD4F-6E5B3730C25C}">
      <dsp:nvSpPr>
        <dsp:cNvPr id="0" name=""/>
        <dsp:cNvSpPr/>
      </dsp:nvSpPr>
      <dsp:spPr>
        <a:xfrm>
          <a:off x="497128" y="152471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Futures Assessment</a:t>
          </a:r>
          <a:br>
            <a:rPr lang="en-US" sz="500" kern="1200" dirty="0" smtClean="0"/>
          </a:br>
          <a:r>
            <a:rPr lang="en-US" sz="500" kern="1200" dirty="0" smtClean="0"/>
            <a:t>(703) 432-8129</a:t>
          </a:r>
        </a:p>
      </dsp:txBody>
      <dsp:txXfrm>
        <a:off x="497128" y="1524719"/>
        <a:ext cx="547408" cy="273704"/>
      </dsp:txXfrm>
    </dsp:sp>
    <dsp:sp modelId="{F2AF3F48-248C-4A65-8640-FC8466252A26}">
      <dsp:nvSpPr>
        <dsp:cNvPr id="0" name=""/>
        <dsp:cNvSpPr/>
      </dsp:nvSpPr>
      <dsp:spPr>
        <a:xfrm>
          <a:off x="654826" y="191337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SVG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432-8126</a:t>
          </a:r>
        </a:p>
      </dsp:txBody>
      <dsp:txXfrm>
        <a:off x="654826" y="1913379"/>
        <a:ext cx="547408" cy="273704"/>
      </dsp:txXfrm>
    </dsp:sp>
    <dsp:sp modelId="{F4D3111A-9A31-47A9-949B-6C3512FD40FC}">
      <dsp:nvSpPr>
        <dsp:cNvPr id="0" name=""/>
        <dsp:cNvSpPr/>
      </dsp:nvSpPr>
      <dsp:spPr>
        <a:xfrm>
          <a:off x="654826" y="230203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CETO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784-0443</a:t>
          </a:r>
        </a:p>
      </dsp:txBody>
      <dsp:txXfrm>
        <a:off x="654826" y="2302039"/>
        <a:ext cx="547408" cy="273704"/>
      </dsp:txXfrm>
    </dsp:sp>
    <dsp:sp modelId="{388C8211-C2B2-45BA-A842-E230832525B9}">
      <dsp:nvSpPr>
        <dsp:cNvPr id="0" name=""/>
        <dsp:cNvSpPr/>
      </dsp:nvSpPr>
      <dsp:spPr>
        <a:xfrm>
          <a:off x="1333005" y="152471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Emergent Force Development</a:t>
          </a:r>
          <a:br>
            <a:rPr lang="en-US" sz="500" kern="1200" dirty="0" smtClean="0"/>
          </a:br>
          <a:r>
            <a:rPr lang="en-US" sz="500" kern="1200" dirty="0" smtClean="0"/>
            <a:t>(703) 432-8331</a:t>
          </a:r>
        </a:p>
      </dsp:txBody>
      <dsp:txXfrm>
        <a:off x="1333005" y="1524719"/>
        <a:ext cx="547408" cy="273704"/>
      </dsp:txXfrm>
    </dsp:sp>
    <dsp:sp modelId="{8E5B3B25-A2CD-486C-9B52-C5666D84C02C}">
      <dsp:nvSpPr>
        <dsp:cNvPr id="0" name=""/>
        <dsp:cNvSpPr/>
      </dsp:nvSpPr>
      <dsp:spPr>
        <a:xfrm>
          <a:off x="1333005" y="191337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Deputy</a:t>
          </a:r>
          <a:br>
            <a:rPr lang="en-US" sz="500" kern="1200" dirty="0" smtClean="0"/>
          </a:br>
          <a:r>
            <a:rPr lang="en-US" sz="500" kern="1200" dirty="0" smtClean="0"/>
            <a:t>(703) 432-8494</a:t>
          </a:r>
        </a:p>
      </dsp:txBody>
      <dsp:txXfrm>
        <a:off x="1333005" y="1913379"/>
        <a:ext cx="547408" cy="273704"/>
      </dsp:txXfrm>
    </dsp:sp>
    <dsp:sp modelId="{BF56B5CE-DA30-478C-9DBA-092457374176}">
      <dsp:nvSpPr>
        <dsp:cNvPr id="0" name=""/>
        <dsp:cNvSpPr/>
      </dsp:nvSpPr>
      <dsp:spPr>
        <a:xfrm>
          <a:off x="1469857" y="230203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Ellis Group</a:t>
          </a:r>
          <a:br>
            <a:rPr lang="en-US" sz="500" kern="1200" dirty="0" smtClean="0"/>
          </a:br>
          <a:r>
            <a:rPr lang="en-US" sz="500" kern="1200" dirty="0" smtClean="0"/>
            <a:t>(703) 432-8494</a:t>
          </a:r>
        </a:p>
      </dsp:txBody>
      <dsp:txXfrm>
        <a:off x="1469857" y="2302039"/>
        <a:ext cx="547408" cy="273704"/>
      </dsp:txXfrm>
    </dsp:sp>
    <dsp:sp modelId="{1CCCF7D8-67EF-4067-8459-4F7716FC25F2}">
      <dsp:nvSpPr>
        <dsp:cNvPr id="0" name=""/>
        <dsp:cNvSpPr/>
      </dsp:nvSpPr>
      <dsp:spPr>
        <a:xfrm>
          <a:off x="1469857" y="269069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Concepts</a:t>
          </a:r>
          <a:br>
            <a:rPr lang="en-US" sz="500" kern="1200" dirty="0" smtClean="0"/>
          </a:br>
          <a:r>
            <a:rPr lang="en-US" sz="500" kern="1200" dirty="0" smtClean="0"/>
            <a:t>(703) 432-8141</a:t>
          </a:r>
        </a:p>
      </dsp:txBody>
      <dsp:txXfrm>
        <a:off x="1469857" y="2690699"/>
        <a:ext cx="547408" cy="273704"/>
      </dsp:txXfrm>
    </dsp:sp>
    <dsp:sp modelId="{CB02E8A8-246E-4825-A507-7EABF154C545}">
      <dsp:nvSpPr>
        <dsp:cNvPr id="0" name=""/>
        <dsp:cNvSpPr/>
      </dsp:nvSpPr>
      <dsp:spPr>
        <a:xfrm>
          <a:off x="1469857" y="307935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Plans</a:t>
          </a:r>
          <a:br>
            <a:rPr lang="en-US" sz="500" kern="1200" dirty="0" smtClean="0"/>
          </a:br>
          <a:r>
            <a:rPr lang="en-US" sz="500" kern="1200" dirty="0" smtClean="0"/>
            <a:t>(703) 432-8076</a:t>
          </a:r>
        </a:p>
      </dsp:txBody>
      <dsp:txXfrm>
        <a:off x="1469857" y="3079359"/>
        <a:ext cx="547408" cy="273704"/>
      </dsp:txXfrm>
    </dsp:sp>
    <dsp:sp modelId="{F03E2B07-CAD0-4CB4-A7E3-C9A4EB3FE2D1}">
      <dsp:nvSpPr>
        <dsp:cNvPr id="0" name=""/>
        <dsp:cNvSpPr/>
      </dsp:nvSpPr>
      <dsp:spPr>
        <a:xfrm>
          <a:off x="1469857" y="346801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JCDE</a:t>
          </a:r>
          <a:r>
            <a:rPr lang="en-US" sz="500" kern="1200" dirty="0" smtClean="0"/>
            <a:t>/</a:t>
          </a:r>
          <a:r>
            <a:rPr lang="en-US" sz="500" kern="1200" dirty="0" err="1" smtClean="0"/>
            <a:t>EWCT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(757) 203-5299</a:t>
          </a:r>
        </a:p>
      </dsp:txBody>
      <dsp:txXfrm>
        <a:off x="1469857" y="3468019"/>
        <a:ext cx="547408" cy="273704"/>
      </dsp:txXfrm>
    </dsp:sp>
    <dsp:sp modelId="{E19B79C3-AAD5-4F75-8C6C-10F2B3B6A997}">
      <dsp:nvSpPr>
        <dsp:cNvPr id="0" name=""/>
        <dsp:cNvSpPr/>
      </dsp:nvSpPr>
      <dsp:spPr>
        <a:xfrm>
          <a:off x="2069203" y="152471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Marine Corps </a:t>
          </a:r>
          <a:r>
            <a:rPr lang="en-US" sz="500" kern="1200" dirty="0" err="1" smtClean="0"/>
            <a:t>Warfighting</a:t>
          </a:r>
          <a:r>
            <a:rPr lang="en-US" sz="500" kern="1200" dirty="0" smtClean="0"/>
            <a:t> Lab</a:t>
          </a:r>
          <a:br>
            <a:rPr lang="en-US" sz="500" kern="1200" dirty="0" smtClean="0"/>
          </a:br>
          <a:r>
            <a:rPr lang="en-US" sz="500" kern="1200" dirty="0" smtClean="0"/>
            <a:t>(703) 784-5096</a:t>
          </a:r>
        </a:p>
      </dsp:txBody>
      <dsp:txXfrm>
        <a:off x="2069203" y="1524719"/>
        <a:ext cx="547408" cy="273704"/>
      </dsp:txXfrm>
    </dsp:sp>
    <dsp:sp modelId="{6DC630CA-A898-4F17-B188-01ACCB199A9D}">
      <dsp:nvSpPr>
        <dsp:cNvPr id="0" name=""/>
        <dsp:cNvSpPr/>
      </dsp:nvSpPr>
      <dsp:spPr>
        <a:xfrm>
          <a:off x="2069203" y="191337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Deputy</a:t>
          </a:r>
          <a:br>
            <a:rPr lang="en-US" sz="500" kern="1200" dirty="0" smtClean="0"/>
          </a:br>
          <a:r>
            <a:rPr lang="en-US" sz="500" kern="1200" dirty="0" smtClean="0"/>
            <a:t>(703) 784-5096</a:t>
          </a:r>
          <a:br>
            <a:rPr lang="en-US" sz="500" kern="1200" dirty="0" smtClean="0"/>
          </a:br>
          <a:endParaRPr lang="en-US" sz="500" kern="1200" dirty="0" smtClean="0"/>
        </a:p>
      </dsp:txBody>
      <dsp:txXfrm>
        <a:off x="2069203" y="1913379"/>
        <a:ext cx="547408" cy="273704"/>
      </dsp:txXfrm>
    </dsp:sp>
    <dsp:sp modelId="{3EE7C178-3379-4669-9D1A-6ACADE9A9200}">
      <dsp:nvSpPr>
        <dsp:cNvPr id="0" name=""/>
        <dsp:cNvSpPr/>
      </dsp:nvSpPr>
      <dsp:spPr>
        <a:xfrm>
          <a:off x="2206055" y="230203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Wargaming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784-3276</a:t>
          </a:r>
        </a:p>
      </dsp:txBody>
      <dsp:txXfrm>
        <a:off x="2206055" y="2302039"/>
        <a:ext cx="547408" cy="273704"/>
      </dsp:txXfrm>
    </dsp:sp>
    <dsp:sp modelId="{556B4591-DD5A-44E4-B9A5-E4ABFBD5AABD}">
      <dsp:nvSpPr>
        <dsp:cNvPr id="0" name=""/>
        <dsp:cNvSpPr/>
      </dsp:nvSpPr>
      <dsp:spPr>
        <a:xfrm>
          <a:off x="2206055" y="269069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Experimentation</a:t>
          </a:r>
          <a:br>
            <a:rPr lang="en-US" sz="500" kern="1200" dirty="0" smtClean="0"/>
          </a:br>
          <a:r>
            <a:rPr lang="en-US" sz="500" kern="1200" dirty="0" smtClean="0"/>
            <a:t>(703) 784-4299</a:t>
          </a:r>
        </a:p>
      </dsp:txBody>
      <dsp:txXfrm>
        <a:off x="2206055" y="2690699"/>
        <a:ext cx="547408" cy="273704"/>
      </dsp:txXfrm>
    </dsp:sp>
    <dsp:sp modelId="{08A6C64B-1263-44B6-BE58-253923E8EA4E}">
      <dsp:nvSpPr>
        <dsp:cNvPr id="0" name=""/>
        <dsp:cNvSpPr/>
      </dsp:nvSpPr>
      <dsp:spPr>
        <a:xfrm>
          <a:off x="2206055" y="307935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CIED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432-1581</a:t>
          </a:r>
        </a:p>
      </dsp:txBody>
      <dsp:txXfrm>
        <a:off x="2206055" y="3079359"/>
        <a:ext cx="547408" cy="273704"/>
      </dsp:txXfrm>
    </dsp:sp>
    <dsp:sp modelId="{4A81A0CD-8BEC-4F81-8E78-AA1B0DE2280E}">
      <dsp:nvSpPr>
        <dsp:cNvPr id="0" name=""/>
        <dsp:cNvSpPr/>
      </dsp:nvSpPr>
      <dsp:spPr>
        <a:xfrm>
          <a:off x="2206055" y="3468019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Science &amp; Technology</a:t>
          </a:r>
          <a:br>
            <a:rPr lang="en-US" sz="500" kern="1200" dirty="0" smtClean="0"/>
          </a:br>
          <a:r>
            <a:rPr lang="en-US" sz="500" kern="1200" dirty="0" smtClean="0"/>
            <a:t>(703) 784-0144</a:t>
          </a:r>
        </a:p>
      </dsp:txBody>
      <dsp:txXfrm>
        <a:off x="2206055" y="3468019"/>
        <a:ext cx="547408" cy="273704"/>
      </dsp:txXfrm>
    </dsp:sp>
    <dsp:sp modelId="{614C1A04-9782-4DC9-BA52-F27EF0BD8B7D}">
      <dsp:nvSpPr>
        <dsp:cNvPr id="0" name=""/>
        <dsp:cNvSpPr/>
      </dsp:nvSpPr>
      <dsp:spPr>
        <a:xfrm>
          <a:off x="3608439" y="71527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CDD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432-8316</a:t>
          </a:r>
        </a:p>
      </dsp:txBody>
      <dsp:txXfrm>
        <a:off x="3608439" y="715272"/>
        <a:ext cx="547408" cy="273704"/>
      </dsp:txXfrm>
    </dsp:sp>
    <dsp:sp modelId="{8117762B-95E8-4BE8-B600-A27C04E8E264}">
      <dsp:nvSpPr>
        <dsp:cNvPr id="0" name=""/>
        <dsp:cNvSpPr/>
      </dsp:nvSpPr>
      <dsp:spPr>
        <a:xfrm>
          <a:off x="3608439" y="110393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Deputy Director</a:t>
          </a:r>
          <a:br>
            <a:rPr lang="en-US" sz="500" kern="1200" dirty="0" smtClean="0"/>
          </a:br>
          <a:r>
            <a:rPr lang="en-US" sz="500" kern="1200" dirty="0" smtClean="0"/>
            <a:t>(703) 784-4916</a:t>
          </a:r>
        </a:p>
      </dsp:txBody>
      <dsp:txXfrm>
        <a:off x="3608439" y="1103932"/>
        <a:ext cx="547408" cy="273704"/>
      </dsp:txXfrm>
    </dsp:sp>
    <dsp:sp modelId="{6F18428F-CF30-4F7A-B7C1-DEBEC7B1D9DF}">
      <dsp:nvSpPr>
        <dsp:cNvPr id="0" name=""/>
        <dsp:cNvSpPr/>
      </dsp:nvSpPr>
      <dsp:spPr>
        <a:xfrm>
          <a:off x="3898303" y="149259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C2ID</a:t>
          </a:r>
          <a:br>
            <a:rPr lang="en-US" sz="500" kern="1200" dirty="0" smtClean="0"/>
          </a:br>
          <a:r>
            <a:rPr lang="en-US" sz="500" kern="1200" dirty="0" smtClean="0"/>
            <a:t>(703) 784-0594</a:t>
          </a:r>
        </a:p>
      </dsp:txBody>
      <dsp:txXfrm>
        <a:off x="3898303" y="1492592"/>
        <a:ext cx="547408" cy="273704"/>
      </dsp:txXfrm>
    </dsp:sp>
    <dsp:sp modelId="{E126B09A-0508-4DD8-BC39-AA6E72451287}">
      <dsp:nvSpPr>
        <dsp:cNvPr id="0" name=""/>
        <dsp:cNvSpPr/>
      </dsp:nvSpPr>
      <dsp:spPr>
        <a:xfrm>
          <a:off x="3898303" y="188125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SWC</a:t>
          </a:r>
          <a:r>
            <a:rPr lang="en-US" sz="500" kern="1200" dirty="0" smtClean="0"/>
            <a:t>/</a:t>
          </a:r>
          <a:r>
            <a:rPr lang="en-US" sz="500" kern="1200" dirty="0" err="1" smtClean="0"/>
            <a:t>IWID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432-1750</a:t>
          </a:r>
        </a:p>
      </dsp:txBody>
      <dsp:txXfrm>
        <a:off x="3898303" y="1881252"/>
        <a:ext cx="547408" cy="273704"/>
      </dsp:txXfrm>
    </dsp:sp>
    <dsp:sp modelId="{958509E5-C16A-4ED6-BCBF-9AFDA0EEC3F4}">
      <dsp:nvSpPr>
        <dsp:cNvPr id="0" name=""/>
        <dsp:cNvSpPr/>
      </dsp:nvSpPr>
      <dsp:spPr>
        <a:xfrm>
          <a:off x="3898303" y="226991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CEWID</a:t>
          </a:r>
          <a:br>
            <a:rPr lang="en-US" sz="500" kern="1200" dirty="0" smtClean="0"/>
          </a:br>
          <a:r>
            <a:rPr lang="en-US" sz="500" kern="1200" dirty="0" smtClean="0"/>
            <a:t>703-432-8067</a:t>
          </a:r>
        </a:p>
      </dsp:txBody>
      <dsp:txXfrm>
        <a:off x="3898303" y="2269912"/>
        <a:ext cx="547408" cy="273704"/>
      </dsp:txXfrm>
    </dsp:sp>
    <dsp:sp modelId="{40F7DF2A-DD11-4121-848C-FF43671775D7}">
      <dsp:nvSpPr>
        <dsp:cNvPr id="0" name=""/>
        <dsp:cNvSpPr/>
      </dsp:nvSpPr>
      <dsp:spPr>
        <a:xfrm>
          <a:off x="3898303" y="2658572"/>
          <a:ext cx="547408" cy="273704"/>
        </a:xfrm>
        <a:prstGeom prst="rect">
          <a:avLst/>
        </a:prstGeom>
        <a:solidFill>
          <a:schemeClr val="bg1"/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FMID</a:t>
          </a:r>
          <a:br>
            <a:rPr lang="en-US" sz="500" kern="1200" dirty="0" smtClean="0"/>
          </a:br>
          <a:r>
            <a:rPr lang="en-US" sz="500" kern="1200" dirty="0" smtClean="0"/>
            <a:t>(703) 784-6088</a:t>
          </a:r>
        </a:p>
      </dsp:txBody>
      <dsp:txXfrm>
        <a:off x="3898303" y="2658572"/>
        <a:ext cx="547408" cy="273704"/>
      </dsp:txXfrm>
    </dsp:sp>
    <dsp:sp modelId="{9A666889-3A3B-475C-A182-A1055C7F7E1D}">
      <dsp:nvSpPr>
        <dsp:cNvPr id="0" name=""/>
        <dsp:cNvSpPr/>
      </dsp:nvSpPr>
      <dsp:spPr>
        <a:xfrm>
          <a:off x="3898303" y="3047232"/>
          <a:ext cx="547408" cy="273704"/>
        </a:xfrm>
        <a:prstGeom prst="rect">
          <a:avLst/>
        </a:prstGeom>
        <a:solidFill>
          <a:schemeClr val="bg1"/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FPID</a:t>
          </a:r>
        </a:p>
        <a:p>
          <a:pPr lvl="0" algn="ctr" defTabSz="222250" rtl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(703) 432-6087</a:t>
          </a:r>
        </a:p>
      </dsp:txBody>
      <dsp:txXfrm>
        <a:off x="3898303" y="3047232"/>
        <a:ext cx="547408" cy="273704"/>
      </dsp:txXfrm>
    </dsp:sp>
    <dsp:sp modelId="{E314CD65-8B8F-47AD-BAA7-B81C1B015CAB}">
      <dsp:nvSpPr>
        <dsp:cNvPr id="0" name=""/>
        <dsp:cNvSpPr/>
      </dsp:nvSpPr>
      <dsp:spPr>
        <a:xfrm>
          <a:off x="3898303" y="3435892"/>
          <a:ext cx="547408" cy="273704"/>
        </a:xfrm>
        <a:prstGeom prst="rect">
          <a:avLst/>
        </a:prstGeom>
        <a:solidFill>
          <a:schemeClr val="bg1"/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IID</a:t>
          </a:r>
          <a:br>
            <a:rPr lang="en-US" sz="500" kern="1200" dirty="0" smtClean="0"/>
          </a:br>
          <a:r>
            <a:rPr lang="en-US" sz="500" kern="1200" dirty="0" smtClean="0"/>
            <a:t>(703) 784-6194</a:t>
          </a:r>
        </a:p>
      </dsp:txBody>
      <dsp:txXfrm>
        <a:off x="3898303" y="3435892"/>
        <a:ext cx="547408" cy="273704"/>
      </dsp:txXfrm>
    </dsp:sp>
    <dsp:sp modelId="{74852887-CA02-4FD4-B2CA-60BFB5BEB5F8}">
      <dsp:nvSpPr>
        <dsp:cNvPr id="0" name=""/>
        <dsp:cNvSpPr/>
      </dsp:nvSpPr>
      <dsp:spPr>
        <a:xfrm>
          <a:off x="2991838" y="1524902"/>
          <a:ext cx="547408" cy="273704"/>
        </a:xfrm>
        <a:prstGeom prst="rect">
          <a:avLst/>
        </a:prstGeom>
        <a:solidFill>
          <a:schemeClr val="bg1"/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LID</a:t>
          </a:r>
          <a:br>
            <a:rPr lang="en-US" sz="500" kern="1200" dirty="0" smtClean="0"/>
          </a:br>
          <a:r>
            <a:rPr lang="en-US" sz="500" kern="1200" dirty="0" smtClean="0"/>
            <a:t>(703) 784-2283</a:t>
          </a:r>
        </a:p>
      </dsp:txBody>
      <dsp:txXfrm>
        <a:off x="2991838" y="1524902"/>
        <a:ext cx="547408" cy="273704"/>
      </dsp:txXfrm>
    </dsp:sp>
    <dsp:sp modelId="{7C9A8800-1F5F-4645-9302-6CCE251D9948}">
      <dsp:nvSpPr>
        <dsp:cNvPr id="0" name=""/>
        <dsp:cNvSpPr/>
      </dsp:nvSpPr>
      <dsp:spPr>
        <a:xfrm>
          <a:off x="2991838" y="191356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MID</a:t>
          </a:r>
          <a:br>
            <a:rPr lang="en-US" sz="500" kern="1200" dirty="0" smtClean="0"/>
          </a:br>
          <a:r>
            <a:rPr lang="en-US" sz="500" kern="1200" dirty="0" smtClean="0"/>
            <a:t>(703) 432-8244</a:t>
          </a:r>
        </a:p>
      </dsp:txBody>
      <dsp:txXfrm>
        <a:off x="2991838" y="1913562"/>
        <a:ext cx="547408" cy="273704"/>
      </dsp:txXfrm>
    </dsp:sp>
    <dsp:sp modelId="{98CE5F13-2409-4A5D-A3CF-9FAE732797BF}">
      <dsp:nvSpPr>
        <dsp:cNvPr id="0" name=""/>
        <dsp:cNvSpPr/>
      </dsp:nvSpPr>
      <dsp:spPr>
        <a:xfrm>
          <a:off x="2991838" y="230222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SID</a:t>
          </a:r>
          <a:br>
            <a:rPr lang="en-US" sz="500" kern="1200" dirty="0" smtClean="0"/>
          </a:br>
          <a:r>
            <a:rPr lang="en-US" sz="500" kern="1200" dirty="0" smtClean="0"/>
            <a:t>(703) 784-6094</a:t>
          </a:r>
        </a:p>
      </dsp:txBody>
      <dsp:txXfrm>
        <a:off x="2991838" y="2302222"/>
        <a:ext cx="547408" cy="273704"/>
      </dsp:txXfrm>
    </dsp:sp>
    <dsp:sp modelId="{DABC0BA1-C64A-4C27-AEB9-C38E95B46696}">
      <dsp:nvSpPr>
        <dsp:cNvPr id="0" name=""/>
        <dsp:cNvSpPr/>
      </dsp:nvSpPr>
      <dsp:spPr>
        <a:xfrm>
          <a:off x="2991838" y="269088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TFSD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784-5478</a:t>
          </a:r>
          <a:br>
            <a:rPr lang="en-US" sz="500" kern="1200" dirty="0" smtClean="0"/>
          </a:br>
          <a:endParaRPr lang="en-US" sz="500" kern="1200" dirty="0" smtClean="0"/>
        </a:p>
      </dsp:txBody>
      <dsp:txXfrm>
        <a:off x="2991838" y="2690882"/>
        <a:ext cx="547408" cy="273704"/>
      </dsp:txXfrm>
    </dsp:sp>
    <dsp:sp modelId="{C9C94E92-B561-4434-85AA-420D6F6A17E8}">
      <dsp:nvSpPr>
        <dsp:cNvPr id="0" name=""/>
        <dsp:cNvSpPr/>
      </dsp:nvSpPr>
      <dsp:spPr>
        <a:xfrm>
          <a:off x="2991838" y="307954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PBOD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784-9583</a:t>
          </a:r>
        </a:p>
      </dsp:txBody>
      <dsp:txXfrm>
        <a:off x="2991838" y="3079542"/>
        <a:ext cx="547408" cy="273704"/>
      </dsp:txXfrm>
    </dsp:sp>
    <dsp:sp modelId="{0E7B1F32-A2FF-4A06-B874-CFC6E0FD6D6E}">
      <dsp:nvSpPr>
        <dsp:cNvPr id="0" name=""/>
        <dsp:cNvSpPr/>
      </dsp:nvSpPr>
      <dsp:spPr>
        <a:xfrm>
          <a:off x="2991838" y="346820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POM</a:t>
          </a:r>
          <a:r>
            <a:rPr lang="en-US" sz="500" kern="1200" dirty="0" smtClean="0"/>
            <a:t/>
          </a:r>
          <a:br>
            <a:rPr lang="en-US" sz="500" kern="1200" dirty="0" smtClean="0"/>
          </a:br>
          <a:r>
            <a:rPr lang="en-US" sz="500" kern="1200" dirty="0" smtClean="0"/>
            <a:t>(703) 784-6060</a:t>
          </a:r>
        </a:p>
      </dsp:txBody>
      <dsp:txXfrm>
        <a:off x="2991838" y="3468202"/>
        <a:ext cx="547408" cy="273704"/>
      </dsp:txXfrm>
    </dsp:sp>
    <dsp:sp modelId="{F60426D3-35DD-4A00-925D-83C347E3DE6C}">
      <dsp:nvSpPr>
        <dsp:cNvPr id="0" name=""/>
        <dsp:cNvSpPr/>
      </dsp:nvSpPr>
      <dsp:spPr>
        <a:xfrm>
          <a:off x="4614362" y="71527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Analysis Directorate</a:t>
          </a:r>
          <a:br>
            <a:rPr lang="en-US" sz="500" kern="1200" dirty="0" smtClean="0"/>
          </a:br>
          <a:r>
            <a:rPr lang="en-US" sz="500" kern="1200" dirty="0" smtClean="0"/>
            <a:t>(703) 784-4914</a:t>
          </a:r>
        </a:p>
      </dsp:txBody>
      <dsp:txXfrm>
        <a:off x="4614362" y="715272"/>
        <a:ext cx="547408" cy="273704"/>
      </dsp:txXfrm>
    </dsp:sp>
    <dsp:sp modelId="{7B268863-FE5F-46E0-9496-33659F6E3B93}">
      <dsp:nvSpPr>
        <dsp:cNvPr id="0" name=""/>
        <dsp:cNvSpPr/>
      </dsp:nvSpPr>
      <dsp:spPr>
        <a:xfrm>
          <a:off x="4791334" y="110393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Operations Analysis Division</a:t>
          </a:r>
          <a:br>
            <a:rPr lang="en-US" sz="500" kern="1200" dirty="0" smtClean="0"/>
          </a:br>
          <a:r>
            <a:rPr lang="en-US" sz="500" kern="1200" dirty="0" smtClean="0"/>
            <a:t>(703) 784-6293</a:t>
          </a:r>
        </a:p>
      </dsp:txBody>
      <dsp:txXfrm>
        <a:off x="4791334" y="1103932"/>
        <a:ext cx="547408" cy="273704"/>
      </dsp:txXfrm>
    </dsp:sp>
    <dsp:sp modelId="{08ACB206-982A-4141-B257-C6B5A60471FB}">
      <dsp:nvSpPr>
        <dsp:cNvPr id="0" name=""/>
        <dsp:cNvSpPr/>
      </dsp:nvSpPr>
      <dsp:spPr>
        <a:xfrm>
          <a:off x="4791334" y="149259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Modeling &amp; Simulation</a:t>
          </a:r>
          <a:br>
            <a:rPr lang="en-US" sz="500" kern="1200" dirty="0" smtClean="0"/>
          </a:br>
          <a:r>
            <a:rPr lang="en-US" sz="500" kern="1200" dirty="0" smtClean="0"/>
            <a:t>(703) 784-0432</a:t>
          </a:r>
        </a:p>
      </dsp:txBody>
      <dsp:txXfrm>
        <a:off x="4791334" y="1492592"/>
        <a:ext cx="547408" cy="273704"/>
      </dsp:txXfrm>
    </dsp:sp>
    <dsp:sp modelId="{7E551F0C-B93C-42BB-BE96-B4120A89BAF1}">
      <dsp:nvSpPr>
        <dsp:cNvPr id="0" name=""/>
        <dsp:cNvSpPr/>
      </dsp:nvSpPr>
      <dsp:spPr>
        <a:xfrm>
          <a:off x="5524210" y="71527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Vacant</a:t>
          </a:r>
        </a:p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JCID</a:t>
          </a:r>
        </a:p>
      </dsp:txBody>
      <dsp:txXfrm>
        <a:off x="5524210" y="715272"/>
        <a:ext cx="547408" cy="273704"/>
      </dsp:txXfrm>
    </dsp:sp>
    <dsp:sp modelId="{F8CBD54B-3019-4479-8268-7C2FFD8F9641}">
      <dsp:nvSpPr>
        <dsp:cNvPr id="0" name=""/>
        <dsp:cNvSpPr/>
      </dsp:nvSpPr>
      <dsp:spPr>
        <a:xfrm>
          <a:off x="5524210" y="110393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smtClean="0"/>
            <a:t>Deputy Director</a:t>
          </a:r>
          <a:br>
            <a:rPr lang="en-US" sz="500" kern="1200" dirty="0" smtClean="0"/>
          </a:br>
          <a:r>
            <a:rPr lang="en-US" sz="500" kern="1200" dirty="0" smtClean="0"/>
            <a:t>(703) 614-3790 </a:t>
          </a:r>
        </a:p>
      </dsp:txBody>
      <dsp:txXfrm>
        <a:off x="5524210" y="1103932"/>
        <a:ext cx="547408" cy="273704"/>
      </dsp:txXfrm>
    </dsp:sp>
    <dsp:sp modelId="{FA85229B-9938-4E81-96B2-17C92D4E86C1}">
      <dsp:nvSpPr>
        <dsp:cNvPr id="0" name=""/>
        <dsp:cNvSpPr/>
      </dsp:nvSpPr>
      <dsp:spPr>
        <a:xfrm>
          <a:off x="5661062" y="149259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FCB</a:t>
          </a:r>
          <a:r>
            <a:rPr lang="en-US" sz="500" kern="1200" dirty="0" smtClean="0"/>
            <a:t> Principal</a:t>
          </a:r>
          <a:br>
            <a:rPr lang="en-US" sz="500" kern="1200" dirty="0" smtClean="0"/>
          </a:br>
          <a:r>
            <a:rPr lang="en-US" sz="500" kern="1200" dirty="0" smtClean="0"/>
            <a:t>(703) 614-3790 </a:t>
          </a:r>
        </a:p>
      </dsp:txBody>
      <dsp:txXfrm>
        <a:off x="5661062" y="1492592"/>
        <a:ext cx="547408" cy="273704"/>
      </dsp:txXfrm>
    </dsp:sp>
    <dsp:sp modelId="{E93F869A-9A2D-4A50-879D-F455370D112E}">
      <dsp:nvSpPr>
        <dsp:cNvPr id="0" name=""/>
        <dsp:cNvSpPr/>
      </dsp:nvSpPr>
      <dsp:spPr>
        <a:xfrm>
          <a:off x="5661062" y="188125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FCB</a:t>
          </a:r>
          <a:r>
            <a:rPr lang="en-US" sz="500" kern="1200" dirty="0" smtClean="0"/>
            <a:t> Principal</a:t>
          </a:r>
          <a:br>
            <a:rPr lang="en-US" sz="500" kern="1200" dirty="0" smtClean="0"/>
          </a:br>
          <a:r>
            <a:rPr lang="en-US" sz="500" kern="1200" dirty="0" smtClean="0"/>
            <a:t>(703) 692-5924</a:t>
          </a:r>
        </a:p>
      </dsp:txBody>
      <dsp:txXfrm>
        <a:off x="5661062" y="1881252"/>
        <a:ext cx="547408" cy="273704"/>
      </dsp:txXfrm>
    </dsp:sp>
    <dsp:sp modelId="{37B8C8EB-8D15-46B5-B1D8-ED0CFEE91C5E}">
      <dsp:nvSpPr>
        <dsp:cNvPr id="0" name=""/>
        <dsp:cNvSpPr/>
      </dsp:nvSpPr>
      <dsp:spPr>
        <a:xfrm>
          <a:off x="5661062" y="226991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FCB</a:t>
          </a:r>
          <a:r>
            <a:rPr lang="en-US" sz="500" kern="1200" dirty="0" smtClean="0"/>
            <a:t> Principal (Intel)</a:t>
          </a:r>
          <a:br>
            <a:rPr lang="en-US" sz="500" kern="1200" dirty="0" smtClean="0"/>
          </a:br>
          <a:r>
            <a:rPr lang="en-US" sz="500" kern="1200" dirty="0" smtClean="0"/>
            <a:t>(703) 614-2522</a:t>
          </a:r>
        </a:p>
      </dsp:txBody>
      <dsp:txXfrm>
        <a:off x="5661062" y="2269912"/>
        <a:ext cx="547408" cy="273704"/>
      </dsp:txXfrm>
    </dsp:sp>
    <dsp:sp modelId="{AF0A4B45-FCE6-410C-B961-CF0C4BE8A18E}">
      <dsp:nvSpPr>
        <dsp:cNvPr id="0" name=""/>
        <dsp:cNvSpPr/>
      </dsp:nvSpPr>
      <dsp:spPr>
        <a:xfrm>
          <a:off x="5661062" y="265857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FCB</a:t>
          </a:r>
          <a:r>
            <a:rPr lang="en-US" sz="500" kern="1200" dirty="0" smtClean="0"/>
            <a:t> Principal (I&amp;L)</a:t>
          </a:r>
          <a:br>
            <a:rPr lang="en-US" sz="500" kern="1200" dirty="0" smtClean="0"/>
          </a:br>
          <a:r>
            <a:rPr lang="en-US" sz="500" kern="1200" dirty="0" smtClean="0"/>
            <a:t>(571) 256-7182</a:t>
          </a:r>
        </a:p>
      </dsp:txBody>
      <dsp:txXfrm>
        <a:off x="5661062" y="2658572"/>
        <a:ext cx="547408" cy="273704"/>
      </dsp:txXfrm>
    </dsp:sp>
    <dsp:sp modelId="{27FDB11B-1436-427B-B3B5-8FEE8F2CE14A}">
      <dsp:nvSpPr>
        <dsp:cNvPr id="0" name=""/>
        <dsp:cNvSpPr/>
      </dsp:nvSpPr>
      <dsp:spPr>
        <a:xfrm>
          <a:off x="5661062" y="304723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FCB</a:t>
          </a:r>
          <a:r>
            <a:rPr lang="en-US" sz="500" kern="1200" dirty="0" smtClean="0"/>
            <a:t> Principal </a:t>
          </a:r>
          <a:br>
            <a:rPr lang="en-US" sz="500" kern="1200" dirty="0" smtClean="0"/>
          </a:br>
          <a:r>
            <a:rPr lang="en-US" sz="500" kern="1200" dirty="0" smtClean="0"/>
            <a:t>(C-4)</a:t>
          </a:r>
          <a:br>
            <a:rPr lang="en-US" sz="500" kern="1200" dirty="0" smtClean="0"/>
          </a:br>
          <a:r>
            <a:rPr lang="en-US" sz="500" kern="1200" dirty="0" smtClean="0"/>
            <a:t>(703) 693-3477</a:t>
          </a:r>
        </a:p>
      </dsp:txBody>
      <dsp:txXfrm>
        <a:off x="5661062" y="3047232"/>
        <a:ext cx="547408" cy="273704"/>
      </dsp:txXfrm>
    </dsp:sp>
    <dsp:sp modelId="{8E37BD14-3065-425E-9C31-D3805DFF9B53}">
      <dsp:nvSpPr>
        <dsp:cNvPr id="0" name=""/>
        <dsp:cNvSpPr/>
      </dsp:nvSpPr>
      <dsp:spPr>
        <a:xfrm>
          <a:off x="5661062" y="3435892"/>
          <a:ext cx="547408" cy="2737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 eaLnBrk="0" latinLnBrk="0">
            <a:lnSpc>
              <a:spcPct val="100000"/>
            </a:lnSpc>
            <a:spcBef>
              <a:spcPct val="0"/>
            </a:spcBef>
            <a:spcAft>
              <a:spcPts val="100"/>
            </a:spcAft>
          </a:pPr>
          <a:r>
            <a:rPr lang="en-US" sz="500" kern="1200" dirty="0" err="1" smtClean="0"/>
            <a:t>JCB</a:t>
          </a:r>
          <a:r>
            <a:rPr lang="en-US" sz="500" kern="1200" dirty="0" smtClean="0"/>
            <a:t>/</a:t>
          </a:r>
          <a:r>
            <a:rPr lang="en-US" sz="500" kern="1200" dirty="0" err="1" smtClean="0"/>
            <a:t>JROC</a:t>
          </a:r>
          <a:r>
            <a:rPr lang="en-US" sz="500" kern="1200" dirty="0" smtClean="0"/>
            <a:t> Ops</a:t>
          </a:r>
          <a:br>
            <a:rPr lang="en-US" sz="500" kern="1200" dirty="0" smtClean="0"/>
          </a:br>
          <a:r>
            <a:rPr lang="en-US" sz="500" kern="1200" dirty="0" smtClean="0"/>
            <a:t>(703) 614-3967</a:t>
          </a:r>
        </a:p>
      </dsp:txBody>
      <dsp:txXfrm>
        <a:off x="5661062" y="3435892"/>
        <a:ext cx="547408" cy="2737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4E284-2AEA-4B64-8C1C-862B1AE64D1D}">
      <dsp:nvSpPr>
        <dsp:cNvPr id="0" name=""/>
        <dsp:cNvSpPr/>
      </dsp:nvSpPr>
      <dsp:spPr>
        <a:xfrm>
          <a:off x="2668262" y="889449"/>
          <a:ext cx="260035" cy="2849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9098"/>
              </a:lnTo>
              <a:lnTo>
                <a:pt x="260035" y="284909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1CA8F-72CB-4F4F-921D-8EDDDAC606FC}">
      <dsp:nvSpPr>
        <dsp:cNvPr id="0" name=""/>
        <dsp:cNvSpPr/>
      </dsp:nvSpPr>
      <dsp:spPr>
        <a:xfrm>
          <a:off x="2668262" y="889449"/>
          <a:ext cx="260035" cy="2451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1712"/>
              </a:lnTo>
              <a:lnTo>
                <a:pt x="260035" y="2451712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53E27-FBC3-4E62-B5B8-84074C5B997E}">
      <dsp:nvSpPr>
        <dsp:cNvPr id="0" name=""/>
        <dsp:cNvSpPr/>
      </dsp:nvSpPr>
      <dsp:spPr>
        <a:xfrm>
          <a:off x="2668262" y="889449"/>
          <a:ext cx="260035" cy="2054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4326"/>
              </a:lnTo>
              <a:lnTo>
                <a:pt x="260035" y="2054326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55290-E282-4E9A-AAB5-DBE0A7109829}">
      <dsp:nvSpPr>
        <dsp:cNvPr id="0" name=""/>
        <dsp:cNvSpPr/>
      </dsp:nvSpPr>
      <dsp:spPr>
        <a:xfrm>
          <a:off x="2668262" y="889449"/>
          <a:ext cx="260035" cy="16424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2460"/>
              </a:lnTo>
              <a:lnTo>
                <a:pt x="260035" y="164246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950D94-DEE4-44DF-9777-2A4A19AA459D}">
      <dsp:nvSpPr>
        <dsp:cNvPr id="0" name=""/>
        <dsp:cNvSpPr/>
      </dsp:nvSpPr>
      <dsp:spPr>
        <a:xfrm>
          <a:off x="2668262" y="889449"/>
          <a:ext cx="260035" cy="1245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5074"/>
              </a:lnTo>
              <a:lnTo>
                <a:pt x="260035" y="124507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B0F64-C6F2-4153-9E16-2E5593AFB4E6}">
      <dsp:nvSpPr>
        <dsp:cNvPr id="0" name=""/>
        <dsp:cNvSpPr/>
      </dsp:nvSpPr>
      <dsp:spPr>
        <a:xfrm>
          <a:off x="2668262" y="889449"/>
          <a:ext cx="260035" cy="847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688"/>
              </a:lnTo>
              <a:lnTo>
                <a:pt x="260035" y="84768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DE226A-152A-4D1B-B4EA-52C97F8DDA16}">
      <dsp:nvSpPr>
        <dsp:cNvPr id="0" name=""/>
        <dsp:cNvSpPr/>
      </dsp:nvSpPr>
      <dsp:spPr>
        <a:xfrm>
          <a:off x="2668262" y="889449"/>
          <a:ext cx="260035" cy="450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302"/>
              </a:lnTo>
              <a:lnTo>
                <a:pt x="260035" y="450302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B4232-776C-4CD7-8840-1C217E885872}">
      <dsp:nvSpPr>
        <dsp:cNvPr id="0" name=""/>
        <dsp:cNvSpPr/>
      </dsp:nvSpPr>
      <dsp:spPr>
        <a:xfrm>
          <a:off x="2344208" y="889449"/>
          <a:ext cx="324054" cy="2590092"/>
        </a:xfrm>
        <a:custGeom>
          <a:avLst/>
          <a:gdLst/>
          <a:ahLst/>
          <a:cxnLst/>
          <a:rect l="0" t="0" r="0" b="0"/>
          <a:pathLst>
            <a:path>
              <a:moveTo>
                <a:pt x="324054" y="0"/>
              </a:moveTo>
              <a:lnTo>
                <a:pt x="324054" y="2590092"/>
              </a:lnTo>
              <a:lnTo>
                <a:pt x="0" y="2590092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91DAA-3D4A-4C1A-BFA6-5E93A3E87B0B}">
      <dsp:nvSpPr>
        <dsp:cNvPr id="0" name=""/>
        <dsp:cNvSpPr/>
      </dsp:nvSpPr>
      <dsp:spPr>
        <a:xfrm>
          <a:off x="2344208" y="889449"/>
          <a:ext cx="324054" cy="2192706"/>
        </a:xfrm>
        <a:custGeom>
          <a:avLst/>
          <a:gdLst/>
          <a:ahLst/>
          <a:cxnLst/>
          <a:rect l="0" t="0" r="0" b="0"/>
          <a:pathLst>
            <a:path>
              <a:moveTo>
                <a:pt x="324054" y="0"/>
              </a:moveTo>
              <a:lnTo>
                <a:pt x="324054" y="2192706"/>
              </a:lnTo>
              <a:lnTo>
                <a:pt x="0" y="2192706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F71887-AD35-4B15-8D5A-4ABD401C5DE1}">
      <dsp:nvSpPr>
        <dsp:cNvPr id="0" name=""/>
        <dsp:cNvSpPr/>
      </dsp:nvSpPr>
      <dsp:spPr>
        <a:xfrm>
          <a:off x="2344208" y="889449"/>
          <a:ext cx="324054" cy="1795320"/>
        </a:xfrm>
        <a:custGeom>
          <a:avLst/>
          <a:gdLst/>
          <a:ahLst/>
          <a:cxnLst/>
          <a:rect l="0" t="0" r="0" b="0"/>
          <a:pathLst>
            <a:path>
              <a:moveTo>
                <a:pt x="324054" y="0"/>
              </a:moveTo>
              <a:lnTo>
                <a:pt x="324054" y="1795320"/>
              </a:lnTo>
              <a:lnTo>
                <a:pt x="0" y="179532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ECB69B-4552-4CB7-B73A-9980C166F47C}">
      <dsp:nvSpPr>
        <dsp:cNvPr id="0" name=""/>
        <dsp:cNvSpPr/>
      </dsp:nvSpPr>
      <dsp:spPr>
        <a:xfrm>
          <a:off x="2344208" y="889449"/>
          <a:ext cx="324054" cy="1397934"/>
        </a:xfrm>
        <a:custGeom>
          <a:avLst/>
          <a:gdLst/>
          <a:ahLst/>
          <a:cxnLst/>
          <a:rect l="0" t="0" r="0" b="0"/>
          <a:pathLst>
            <a:path>
              <a:moveTo>
                <a:pt x="324054" y="0"/>
              </a:moveTo>
              <a:lnTo>
                <a:pt x="324054" y="1397934"/>
              </a:lnTo>
              <a:lnTo>
                <a:pt x="0" y="139793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D680E3-3F42-4A45-ABF8-A61397A69E96}">
      <dsp:nvSpPr>
        <dsp:cNvPr id="0" name=""/>
        <dsp:cNvSpPr/>
      </dsp:nvSpPr>
      <dsp:spPr>
        <a:xfrm>
          <a:off x="2344208" y="889449"/>
          <a:ext cx="324054" cy="1000548"/>
        </a:xfrm>
        <a:custGeom>
          <a:avLst/>
          <a:gdLst/>
          <a:ahLst/>
          <a:cxnLst/>
          <a:rect l="0" t="0" r="0" b="0"/>
          <a:pathLst>
            <a:path>
              <a:moveTo>
                <a:pt x="324054" y="0"/>
              </a:moveTo>
              <a:lnTo>
                <a:pt x="324054" y="1000548"/>
              </a:lnTo>
              <a:lnTo>
                <a:pt x="0" y="100054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EDF56-8D17-4347-8A5A-644D3B3CADD6}">
      <dsp:nvSpPr>
        <dsp:cNvPr id="0" name=""/>
        <dsp:cNvSpPr/>
      </dsp:nvSpPr>
      <dsp:spPr>
        <a:xfrm>
          <a:off x="2344208" y="889449"/>
          <a:ext cx="324054" cy="603162"/>
        </a:xfrm>
        <a:custGeom>
          <a:avLst/>
          <a:gdLst/>
          <a:ahLst/>
          <a:cxnLst/>
          <a:rect l="0" t="0" r="0" b="0"/>
          <a:pathLst>
            <a:path>
              <a:moveTo>
                <a:pt x="324054" y="0"/>
              </a:moveTo>
              <a:lnTo>
                <a:pt x="324054" y="603162"/>
              </a:lnTo>
              <a:lnTo>
                <a:pt x="0" y="603162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DA3F1-9619-4FFF-8331-1F1ABF542CFD}">
      <dsp:nvSpPr>
        <dsp:cNvPr id="0" name=""/>
        <dsp:cNvSpPr/>
      </dsp:nvSpPr>
      <dsp:spPr>
        <a:xfrm>
          <a:off x="2344208" y="889449"/>
          <a:ext cx="324054" cy="205776"/>
        </a:xfrm>
        <a:custGeom>
          <a:avLst/>
          <a:gdLst/>
          <a:ahLst/>
          <a:cxnLst/>
          <a:rect l="0" t="0" r="0" b="0"/>
          <a:pathLst>
            <a:path>
              <a:moveTo>
                <a:pt x="324054" y="0"/>
              </a:moveTo>
              <a:lnTo>
                <a:pt x="324054" y="205776"/>
              </a:lnTo>
              <a:lnTo>
                <a:pt x="0" y="205776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AA75C6-3500-49FA-AE80-BCDCFE4583F8}">
      <dsp:nvSpPr>
        <dsp:cNvPr id="0" name=""/>
        <dsp:cNvSpPr/>
      </dsp:nvSpPr>
      <dsp:spPr>
        <a:xfrm>
          <a:off x="2760982" y="325640"/>
          <a:ext cx="131159" cy="283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191"/>
              </a:lnTo>
              <a:lnTo>
                <a:pt x="131159" y="225191"/>
              </a:lnTo>
              <a:lnTo>
                <a:pt x="131159" y="28396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8AD42-2424-41CF-A9D6-CFB642C750FF}">
      <dsp:nvSpPr>
        <dsp:cNvPr id="0" name=""/>
        <dsp:cNvSpPr/>
      </dsp:nvSpPr>
      <dsp:spPr>
        <a:xfrm>
          <a:off x="2435705" y="362"/>
          <a:ext cx="650554" cy="3252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DC, </a:t>
          </a:r>
          <a:r>
            <a:rPr lang="en-US" sz="600" kern="1200" dirty="0" err="1" smtClean="0"/>
            <a:t>CD&amp;I</a:t>
          </a:r>
          <a:endParaRPr lang="en-US" sz="600" kern="1200" dirty="0" smtClean="0"/>
        </a:p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CG MCCDC </a:t>
          </a:r>
          <a:br>
            <a:rPr lang="en-US" sz="600" kern="1200" dirty="0" smtClean="0"/>
          </a:br>
          <a:r>
            <a:rPr lang="en-US" sz="600" kern="1200" dirty="0" smtClean="0"/>
            <a:t>(703) 784-2415</a:t>
          </a:r>
        </a:p>
      </dsp:txBody>
      <dsp:txXfrm>
        <a:off x="2435705" y="362"/>
        <a:ext cx="650554" cy="325277"/>
      </dsp:txXfrm>
    </dsp:sp>
    <dsp:sp modelId="{FF756D14-3E7A-44AB-9203-415D30CC9993}">
      <dsp:nvSpPr>
        <dsp:cNvPr id="0" name=""/>
        <dsp:cNvSpPr/>
      </dsp:nvSpPr>
      <dsp:spPr>
        <a:xfrm>
          <a:off x="2612292" y="609600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COS</a:t>
          </a:r>
          <a:br>
            <a:rPr lang="en-US" sz="600" kern="1200" dirty="0" smtClean="0"/>
          </a:br>
          <a:r>
            <a:rPr lang="en-US" sz="600" kern="1200" dirty="0" smtClean="0"/>
            <a:t>(703) 784-6065</a:t>
          </a:r>
        </a:p>
      </dsp:txBody>
      <dsp:txXfrm>
        <a:off x="2612292" y="609600"/>
        <a:ext cx="559698" cy="279849"/>
      </dsp:txXfrm>
    </dsp:sp>
    <dsp:sp modelId="{CC29A56A-8088-47C6-BC30-40BF49B98449}">
      <dsp:nvSpPr>
        <dsp:cNvPr id="0" name=""/>
        <dsp:cNvSpPr/>
      </dsp:nvSpPr>
      <dsp:spPr>
        <a:xfrm>
          <a:off x="1784509" y="955301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PAO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432-8420</a:t>
          </a:r>
        </a:p>
      </dsp:txBody>
      <dsp:txXfrm>
        <a:off x="1784509" y="955301"/>
        <a:ext cx="559698" cy="279849"/>
      </dsp:txXfrm>
    </dsp:sp>
    <dsp:sp modelId="{222A6850-2E18-40E1-B4F5-83D0CC88642A}">
      <dsp:nvSpPr>
        <dsp:cNvPr id="0" name=""/>
        <dsp:cNvSpPr/>
      </dsp:nvSpPr>
      <dsp:spPr>
        <a:xfrm>
          <a:off x="1784509" y="1352687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>
              <a:solidFill>
                <a:schemeClr val="tx1"/>
              </a:solidFill>
              <a:latin typeface="+mj-lt"/>
            </a:rPr>
            <a:t>SJA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432-8168</a:t>
          </a:r>
        </a:p>
      </dsp:txBody>
      <dsp:txXfrm>
        <a:off x="1784509" y="1352687"/>
        <a:ext cx="559698" cy="279849"/>
      </dsp:txXfrm>
    </dsp:sp>
    <dsp:sp modelId="{3759DE7C-AC92-4D3D-8311-C04B4ECFF0FE}">
      <dsp:nvSpPr>
        <dsp:cNvPr id="0" name=""/>
        <dsp:cNvSpPr/>
      </dsp:nvSpPr>
      <dsp:spPr>
        <a:xfrm>
          <a:off x="1784509" y="1750073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Comptroller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432-8031</a:t>
          </a:r>
        </a:p>
      </dsp:txBody>
      <dsp:txXfrm>
        <a:off x="1784509" y="1750073"/>
        <a:ext cx="559698" cy="279849"/>
      </dsp:txXfrm>
    </dsp:sp>
    <dsp:sp modelId="{C3D907A5-E630-4C20-B943-0FA4A4A18CCD}">
      <dsp:nvSpPr>
        <dsp:cNvPr id="0" name=""/>
        <dsp:cNvSpPr/>
      </dsp:nvSpPr>
      <dsp:spPr>
        <a:xfrm>
          <a:off x="1784509" y="2147459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Chaplain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784-2131</a:t>
          </a:r>
        </a:p>
      </dsp:txBody>
      <dsp:txXfrm>
        <a:off x="1784509" y="2147459"/>
        <a:ext cx="559698" cy="279849"/>
      </dsp:txXfrm>
    </dsp:sp>
    <dsp:sp modelId="{C385732D-183E-4DEA-8003-74E247C3B971}">
      <dsp:nvSpPr>
        <dsp:cNvPr id="0" name=""/>
        <dsp:cNvSpPr/>
      </dsp:nvSpPr>
      <dsp:spPr>
        <a:xfrm>
          <a:off x="1784509" y="2544845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Inspector</a:t>
          </a:r>
          <a:br>
            <a:rPr lang="en-US" sz="600" kern="1200" dirty="0" smtClean="0">
              <a:solidFill>
                <a:schemeClr val="tx1"/>
              </a:solidFill>
              <a:latin typeface="+mj-lt"/>
            </a:rPr>
          </a:br>
          <a:r>
            <a:rPr lang="en-US" sz="600" kern="1200" dirty="0" smtClean="0"/>
            <a:t>703-784-2277</a:t>
          </a:r>
          <a:br>
            <a:rPr lang="en-US" sz="600" kern="1200" dirty="0" smtClean="0"/>
          </a:br>
          <a:endParaRPr lang="en-US" sz="600" kern="1200" dirty="0" smtClean="0"/>
        </a:p>
      </dsp:txBody>
      <dsp:txXfrm>
        <a:off x="1784509" y="2544845"/>
        <a:ext cx="559698" cy="279849"/>
      </dsp:txXfrm>
    </dsp:sp>
    <dsp:sp modelId="{2F10C166-0BEC-45DE-925B-310FFD09C161}">
      <dsp:nvSpPr>
        <dsp:cNvPr id="0" name=""/>
        <dsp:cNvSpPr/>
      </dsp:nvSpPr>
      <dsp:spPr>
        <a:xfrm>
          <a:off x="1784509" y="2942231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60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Operations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784-6730</a:t>
          </a:r>
        </a:p>
      </dsp:txBody>
      <dsp:txXfrm>
        <a:off x="1784509" y="2942231"/>
        <a:ext cx="559698" cy="279849"/>
      </dsp:txXfrm>
    </dsp:sp>
    <dsp:sp modelId="{1CFE70C5-1EF4-40C0-AF2A-2C8BBC190075}">
      <dsp:nvSpPr>
        <dsp:cNvPr id="0" name=""/>
        <dsp:cNvSpPr/>
      </dsp:nvSpPr>
      <dsp:spPr>
        <a:xfrm>
          <a:off x="1784509" y="3339617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Staff Secretary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432-8030</a:t>
          </a:r>
        </a:p>
      </dsp:txBody>
      <dsp:txXfrm>
        <a:off x="1784509" y="3339617"/>
        <a:ext cx="559698" cy="279849"/>
      </dsp:txXfrm>
    </dsp:sp>
    <dsp:sp modelId="{034A54CF-872B-4600-8F6D-41854EC73981}">
      <dsp:nvSpPr>
        <dsp:cNvPr id="0" name=""/>
        <dsp:cNvSpPr/>
      </dsp:nvSpPr>
      <dsp:spPr>
        <a:xfrm>
          <a:off x="2928298" y="1199827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60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G-1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784-2756</a:t>
          </a:r>
        </a:p>
      </dsp:txBody>
      <dsp:txXfrm>
        <a:off x="2928298" y="1199827"/>
        <a:ext cx="559698" cy="279849"/>
      </dsp:txXfrm>
    </dsp:sp>
    <dsp:sp modelId="{D1B0F7B0-F438-4CF5-A0C9-9CB2B47E7A50}">
      <dsp:nvSpPr>
        <dsp:cNvPr id="0" name=""/>
        <dsp:cNvSpPr/>
      </dsp:nvSpPr>
      <dsp:spPr>
        <a:xfrm>
          <a:off x="2928298" y="1597213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Foreign</a:t>
          </a:r>
        </a:p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Liaison Off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432-8270</a:t>
          </a:r>
        </a:p>
      </dsp:txBody>
      <dsp:txXfrm>
        <a:off x="2928298" y="1597213"/>
        <a:ext cx="559698" cy="279849"/>
      </dsp:txXfrm>
    </dsp:sp>
    <dsp:sp modelId="{37DE6828-E3AA-4D4C-B8CD-386950C0B83E}">
      <dsp:nvSpPr>
        <dsp:cNvPr id="0" name=""/>
        <dsp:cNvSpPr/>
      </dsp:nvSpPr>
      <dsp:spPr>
        <a:xfrm>
          <a:off x="2928298" y="1994600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Safety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784-6252</a:t>
          </a:r>
        </a:p>
      </dsp:txBody>
      <dsp:txXfrm>
        <a:off x="2928298" y="1994600"/>
        <a:ext cx="559698" cy="279849"/>
      </dsp:txXfrm>
    </dsp:sp>
    <dsp:sp modelId="{58F7E428-08B9-4319-ACCF-96008DBCE9FC}">
      <dsp:nvSpPr>
        <dsp:cNvPr id="0" name=""/>
        <dsp:cNvSpPr/>
      </dsp:nvSpPr>
      <dsp:spPr>
        <a:xfrm>
          <a:off x="2928298" y="2391986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60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Legislative </a:t>
          </a:r>
        </a:p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60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Liaison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(703) 634-9512</a:t>
          </a:r>
        </a:p>
      </dsp:txBody>
      <dsp:txXfrm>
        <a:off x="2928298" y="2391986"/>
        <a:ext cx="559698" cy="279849"/>
      </dsp:txXfrm>
    </dsp:sp>
    <dsp:sp modelId="{D813AFC3-9FDA-458B-A8FC-5BAD9590383E}">
      <dsp:nvSpPr>
        <dsp:cNvPr id="0" name=""/>
        <dsp:cNvSpPr/>
      </dsp:nvSpPr>
      <dsp:spPr>
        <a:xfrm>
          <a:off x="2928298" y="2803851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60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Security</a:t>
          </a:r>
          <a:br>
            <a:rPr kumimoji="0" lang="en-US" sz="60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</a:br>
          <a:r>
            <a:rPr lang="en-US" sz="600" kern="1200" dirty="0" smtClean="0"/>
            <a:t>(703) 784-6260</a:t>
          </a:r>
        </a:p>
      </dsp:txBody>
      <dsp:txXfrm>
        <a:off x="2928298" y="2803851"/>
        <a:ext cx="559698" cy="279849"/>
      </dsp:txXfrm>
    </dsp:sp>
    <dsp:sp modelId="{C364814F-1035-4E23-A61B-E733D845184A}">
      <dsp:nvSpPr>
        <dsp:cNvPr id="0" name=""/>
        <dsp:cNvSpPr/>
      </dsp:nvSpPr>
      <dsp:spPr>
        <a:xfrm>
          <a:off x="2928298" y="3201237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60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  <a:t>Protocol</a:t>
          </a:r>
          <a:br>
            <a:rPr kumimoji="0" lang="en-US" sz="60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rPr>
          </a:br>
          <a:r>
            <a:rPr lang="en-US" sz="600" kern="1200" dirty="0" smtClean="0"/>
            <a:t>(703) 784-6093</a:t>
          </a:r>
        </a:p>
      </dsp:txBody>
      <dsp:txXfrm>
        <a:off x="2928298" y="3201237"/>
        <a:ext cx="559698" cy="279849"/>
      </dsp:txXfrm>
    </dsp:sp>
    <dsp:sp modelId="{C506C425-A30F-4455-ACAD-13EA12554E55}">
      <dsp:nvSpPr>
        <dsp:cNvPr id="0" name=""/>
        <dsp:cNvSpPr/>
      </dsp:nvSpPr>
      <dsp:spPr>
        <a:xfrm>
          <a:off x="2928298" y="3598623"/>
          <a:ext cx="559698" cy="279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>
              <a:solidFill>
                <a:schemeClr val="tx1"/>
              </a:solidFill>
              <a:latin typeface="+mj-lt"/>
            </a:rPr>
            <a:t>Family Readiness</a:t>
          </a:r>
          <a:br>
            <a:rPr lang="en-US" sz="600" kern="1200" dirty="0" smtClean="0">
              <a:solidFill>
                <a:schemeClr val="tx1"/>
              </a:solidFill>
              <a:latin typeface="+mj-lt"/>
            </a:rPr>
          </a:br>
          <a:r>
            <a:rPr lang="en-US" sz="600" kern="1200" dirty="0" smtClean="0"/>
            <a:t>(703) 784-6083</a:t>
          </a:r>
        </a:p>
      </dsp:txBody>
      <dsp:txXfrm>
        <a:off x="2928298" y="3598623"/>
        <a:ext cx="559698" cy="2798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68F26-3EF0-4CCA-B204-C20384DC2DE5}">
      <dsp:nvSpPr>
        <dsp:cNvPr id="0" name=""/>
        <dsp:cNvSpPr/>
      </dsp:nvSpPr>
      <dsp:spPr>
        <a:xfrm>
          <a:off x="2070662" y="1165983"/>
          <a:ext cx="1388482" cy="390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959"/>
              </a:lnTo>
              <a:lnTo>
                <a:pt x="1388482" y="390959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B226F-7007-4142-86A6-B9C6F083E2BA}">
      <dsp:nvSpPr>
        <dsp:cNvPr id="0" name=""/>
        <dsp:cNvSpPr/>
      </dsp:nvSpPr>
      <dsp:spPr>
        <a:xfrm>
          <a:off x="2070662" y="1165983"/>
          <a:ext cx="695044" cy="3997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749"/>
              </a:lnTo>
              <a:lnTo>
                <a:pt x="695044" y="399749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617461-04CB-496A-9553-20495DFE718B}">
      <dsp:nvSpPr>
        <dsp:cNvPr id="0" name=""/>
        <dsp:cNvSpPr/>
      </dsp:nvSpPr>
      <dsp:spPr>
        <a:xfrm>
          <a:off x="1963651" y="1165983"/>
          <a:ext cx="91440" cy="399749"/>
        </a:xfrm>
        <a:custGeom>
          <a:avLst/>
          <a:gdLst/>
          <a:ahLst/>
          <a:cxnLst/>
          <a:rect l="0" t="0" r="0" b="0"/>
          <a:pathLst>
            <a:path>
              <a:moveTo>
                <a:pt x="107010" y="0"/>
              </a:moveTo>
              <a:lnTo>
                <a:pt x="45720" y="399749"/>
              </a:lnTo>
            </a:path>
          </a:pathLst>
        </a:custGeom>
        <a:noFill/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6A9B2-2E0E-4F71-9100-586C92902C85}">
      <dsp:nvSpPr>
        <dsp:cNvPr id="0" name=""/>
        <dsp:cNvSpPr/>
      </dsp:nvSpPr>
      <dsp:spPr>
        <a:xfrm>
          <a:off x="1865993" y="1165983"/>
          <a:ext cx="204668" cy="390959"/>
        </a:xfrm>
        <a:custGeom>
          <a:avLst/>
          <a:gdLst/>
          <a:ahLst/>
          <a:cxnLst/>
          <a:rect l="0" t="0" r="0" b="0"/>
          <a:pathLst>
            <a:path>
              <a:moveTo>
                <a:pt x="204668" y="0"/>
              </a:moveTo>
              <a:lnTo>
                <a:pt x="204668" y="390959"/>
              </a:lnTo>
              <a:lnTo>
                <a:pt x="0" y="390959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E619F8-4EEA-47E9-80DC-57179203D873}">
      <dsp:nvSpPr>
        <dsp:cNvPr id="0" name=""/>
        <dsp:cNvSpPr/>
      </dsp:nvSpPr>
      <dsp:spPr>
        <a:xfrm>
          <a:off x="1109659" y="1165983"/>
          <a:ext cx="961002" cy="399749"/>
        </a:xfrm>
        <a:custGeom>
          <a:avLst/>
          <a:gdLst/>
          <a:ahLst/>
          <a:cxnLst/>
          <a:rect l="0" t="0" r="0" b="0"/>
          <a:pathLst>
            <a:path>
              <a:moveTo>
                <a:pt x="961002" y="0"/>
              </a:moveTo>
              <a:lnTo>
                <a:pt x="961002" y="399749"/>
              </a:lnTo>
              <a:lnTo>
                <a:pt x="0" y="399749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864AE-15DB-412D-B1D9-504A16E8D2E1}">
      <dsp:nvSpPr>
        <dsp:cNvPr id="0" name=""/>
        <dsp:cNvSpPr/>
      </dsp:nvSpPr>
      <dsp:spPr>
        <a:xfrm>
          <a:off x="2270127" y="705026"/>
          <a:ext cx="91440" cy="1544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475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5A5177-FCD5-4D0B-BDFA-621A0AEE42D7}">
      <dsp:nvSpPr>
        <dsp:cNvPr id="0" name=""/>
        <dsp:cNvSpPr/>
      </dsp:nvSpPr>
      <dsp:spPr>
        <a:xfrm>
          <a:off x="1940606" y="329789"/>
          <a:ext cx="750480" cy="3752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CG MCCDC</a:t>
          </a:r>
          <a:br>
            <a:rPr lang="en-US" sz="600" kern="1200" dirty="0" smtClean="0"/>
          </a:br>
          <a:r>
            <a:rPr lang="en-US" sz="600" kern="1200" dirty="0" smtClean="0"/>
            <a:t>(703) 784-2415</a:t>
          </a:r>
        </a:p>
      </dsp:txBody>
      <dsp:txXfrm>
        <a:off x="1940606" y="329789"/>
        <a:ext cx="750480" cy="375237"/>
      </dsp:txXfrm>
    </dsp:sp>
    <dsp:sp modelId="{01EE2B17-865B-42C9-8C0E-31698EBC9907}">
      <dsp:nvSpPr>
        <dsp:cNvPr id="0" name=""/>
        <dsp:cNvSpPr/>
      </dsp:nvSpPr>
      <dsp:spPr>
        <a:xfrm>
          <a:off x="2009365" y="859502"/>
          <a:ext cx="612962" cy="30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CG TECOM</a:t>
          </a:r>
          <a:br>
            <a:rPr lang="en-US" sz="600" kern="1200" dirty="0" smtClean="0"/>
          </a:br>
          <a:r>
            <a:rPr lang="en-US" sz="600" kern="1200" dirty="0" smtClean="0"/>
            <a:t>(703) 784-3730</a:t>
          </a:r>
        </a:p>
      </dsp:txBody>
      <dsp:txXfrm>
        <a:off x="2009365" y="859502"/>
        <a:ext cx="612962" cy="306481"/>
      </dsp:txXfrm>
    </dsp:sp>
    <dsp:sp modelId="{BE6B2256-BB3D-4004-A2C6-1586B6ECEF1A}">
      <dsp:nvSpPr>
        <dsp:cNvPr id="0" name=""/>
        <dsp:cNvSpPr/>
      </dsp:nvSpPr>
      <dsp:spPr>
        <a:xfrm>
          <a:off x="496696" y="1412492"/>
          <a:ext cx="612962" cy="30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Education Command</a:t>
          </a:r>
          <a:br>
            <a:rPr lang="en-US" sz="600" kern="1200" dirty="0" smtClean="0"/>
          </a:br>
          <a:r>
            <a:rPr lang="en-US" sz="600" kern="1200" dirty="0" smtClean="0"/>
            <a:t>(703) 784-2105</a:t>
          </a:r>
        </a:p>
      </dsp:txBody>
      <dsp:txXfrm>
        <a:off x="496696" y="1412492"/>
        <a:ext cx="612962" cy="306481"/>
      </dsp:txXfrm>
    </dsp:sp>
    <dsp:sp modelId="{B246736A-C18F-4B9B-91F9-3C86EF377255}">
      <dsp:nvSpPr>
        <dsp:cNvPr id="0" name=""/>
        <dsp:cNvSpPr/>
      </dsp:nvSpPr>
      <dsp:spPr>
        <a:xfrm>
          <a:off x="1253031" y="1403702"/>
          <a:ext cx="612962" cy="30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Training Command</a:t>
          </a:r>
          <a:br>
            <a:rPr lang="en-US" sz="600" kern="1200" dirty="0" smtClean="0"/>
          </a:br>
          <a:r>
            <a:rPr lang="en-US" sz="600" kern="1200" dirty="0" smtClean="0"/>
            <a:t>(703) 784-0019</a:t>
          </a:r>
        </a:p>
      </dsp:txBody>
      <dsp:txXfrm>
        <a:off x="1253031" y="1403702"/>
        <a:ext cx="612962" cy="306481"/>
      </dsp:txXfrm>
    </dsp:sp>
    <dsp:sp modelId="{9BC00984-6D3E-41EF-96E9-CAD1F44E3196}">
      <dsp:nvSpPr>
        <dsp:cNvPr id="0" name=""/>
        <dsp:cNvSpPr/>
      </dsp:nvSpPr>
      <dsp:spPr>
        <a:xfrm>
          <a:off x="2009371" y="1412492"/>
          <a:ext cx="612962" cy="30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/>
            <a:t>MCRD</a:t>
          </a:r>
          <a:r>
            <a:rPr lang="en-US" sz="600" kern="1200" dirty="0" smtClean="0"/>
            <a:t>, SD</a:t>
          </a:r>
          <a:br>
            <a:rPr lang="en-US" sz="600" kern="1200" dirty="0" smtClean="0"/>
          </a:br>
          <a:r>
            <a:rPr lang="en-US" sz="600" kern="1200" dirty="0" smtClean="0"/>
            <a:t>(619) 524-8704</a:t>
          </a:r>
        </a:p>
      </dsp:txBody>
      <dsp:txXfrm>
        <a:off x="2009371" y="1412492"/>
        <a:ext cx="612962" cy="306481"/>
      </dsp:txXfrm>
    </dsp:sp>
    <dsp:sp modelId="{0E2967F7-5167-4A18-9854-9BD926C0714B}">
      <dsp:nvSpPr>
        <dsp:cNvPr id="0" name=""/>
        <dsp:cNvSpPr/>
      </dsp:nvSpPr>
      <dsp:spPr>
        <a:xfrm>
          <a:off x="2765706" y="1412492"/>
          <a:ext cx="612962" cy="30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/>
            <a:t>MCRD</a:t>
          </a:r>
          <a:r>
            <a:rPr lang="en-US" sz="600" kern="1200" dirty="0" smtClean="0"/>
            <a:t>, PI</a:t>
          </a:r>
          <a:br>
            <a:rPr lang="en-US" sz="600" kern="1200" dirty="0" smtClean="0"/>
          </a:br>
          <a:r>
            <a:rPr lang="en-US" sz="600" kern="1200" dirty="0" smtClean="0"/>
            <a:t>(843) 228-2535</a:t>
          </a:r>
        </a:p>
      </dsp:txBody>
      <dsp:txXfrm>
        <a:off x="2765706" y="1412492"/>
        <a:ext cx="612962" cy="306481"/>
      </dsp:txXfrm>
    </dsp:sp>
    <dsp:sp modelId="{346AE27A-1DBA-479C-B1AE-39A985995FF5}">
      <dsp:nvSpPr>
        <dsp:cNvPr id="0" name=""/>
        <dsp:cNvSpPr/>
      </dsp:nvSpPr>
      <dsp:spPr>
        <a:xfrm>
          <a:off x="3459144" y="1403702"/>
          <a:ext cx="612962" cy="306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 rtl="0" eaLnBrk="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err="1" smtClean="0"/>
            <a:t>MAGTFTC</a:t>
          </a:r>
          <a:r>
            <a:rPr lang="en-US" sz="600" kern="1200" dirty="0" smtClean="0"/>
            <a:t/>
          </a:r>
          <a:br>
            <a:rPr lang="en-US" sz="600" kern="1200" dirty="0" smtClean="0"/>
          </a:br>
          <a:r>
            <a:rPr lang="en-US" sz="600" kern="1200" dirty="0" smtClean="0"/>
            <a:t>(760) 830-7070</a:t>
          </a:r>
        </a:p>
      </dsp:txBody>
      <dsp:txXfrm>
        <a:off x="3459144" y="1403702"/>
        <a:ext cx="612962" cy="3064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1F0FD-21FA-4088-942C-8926FF6597D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17F3F-7D05-4C15-8E51-F7460B598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88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17F3F-7D05-4C15-8E51-F7460B5988A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4459" indent="0" algn="ctr">
              <a:buNone/>
              <a:defRPr/>
            </a:lvl2pPr>
            <a:lvl3pPr marL="848917" indent="0" algn="ctr">
              <a:buNone/>
              <a:defRPr/>
            </a:lvl3pPr>
            <a:lvl4pPr marL="1273378" indent="0" algn="ctr">
              <a:buNone/>
              <a:defRPr/>
            </a:lvl4pPr>
            <a:lvl5pPr marL="1697836" indent="0" algn="ctr">
              <a:buNone/>
              <a:defRPr/>
            </a:lvl5pPr>
            <a:lvl6pPr marL="2122295" indent="0" algn="ctr">
              <a:buNone/>
              <a:defRPr/>
            </a:lvl6pPr>
            <a:lvl7pPr marL="2546753" indent="0" algn="ctr">
              <a:buNone/>
              <a:defRPr/>
            </a:lvl7pPr>
            <a:lvl8pPr marL="2971214" indent="0" algn="ctr">
              <a:buNone/>
              <a:defRPr/>
            </a:lvl8pPr>
            <a:lvl9pPr marL="339567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C6B3A-2317-423B-9751-429F2CD159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A1BE1-004B-4F26-AF30-54B8612232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7"/>
            <a:ext cx="6019800" cy="58515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7260F-1B4F-4AA9-A118-B85940F65C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6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6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8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15F5652-6355-4DE5-A1C2-658AEF070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D08C4-7E29-4486-9C89-3DE8430C7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1800"/>
            </a:lvl1pPr>
            <a:lvl2pPr marL="424459" indent="0">
              <a:buNone/>
              <a:defRPr sz="1600"/>
            </a:lvl2pPr>
            <a:lvl3pPr marL="848917" indent="0">
              <a:buNone/>
              <a:defRPr sz="1400"/>
            </a:lvl3pPr>
            <a:lvl4pPr marL="1273378" indent="0">
              <a:buNone/>
              <a:defRPr sz="1300"/>
            </a:lvl4pPr>
            <a:lvl5pPr marL="1697836" indent="0">
              <a:buNone/>
              <a:defRPr sz="1300"/>
            </a:lvl5pPr>
            <a:lvl6pPr marL="2122295" indent="0">
              <a:buNone/>
              <a:defRPr sz="1300"/>
            </a:lvl6pPr>
            <a:lvl7pPr marL="2546753" indent="0">
              <a:buNone/>
              <a:defRPr sz="1300"/>
            </a:lvl7pPr>
            <a:lvl8pPr marL="2971214" indent="0">
              <a:buNone/>
              <a:defRPr sz="1300"/>
            </a:lvl8pPr>
            <a:lvl9pPr marL="339567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A8F2A-4384-415F-911C-2B2E073489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1AEC1-8C47-4D54-8FD1-E20955A87F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459" indent="0">
              <a:buNone/>
              <a:defRPr sz="1800" b="1"/>
            </a:lvl2pPr>
            <a:lvl3pPr marL="848917" indent="0">
              <a:buNone/>
              <a:defRPr sz="1600" b="1"/>
            </a:lvl3pPr>
            <a:lvl4pPr marL="1273378" indent="0">
              <a:buNone/>
              <a:defRPr sz="1400" b="1"/>
            </a:lvl4pPr>
            <a:lvl5pPr marL="1697836" indent="0">
              <a:buNone/>
              <a:defRPr sz="1400" b="1"/>
            </a:lvl5pPr>
            <a:lvl6pPr marL="2122295" indent="0">
              <a:buNone/>
              <a:defRPr sz="1400" b="1"/>
            </a:lvl6pPr>
            <a:lvl7pPr marL="2546753" indent="0">
              <a:buNone/>
              <a:defRPr sz="1400" b="1"/>
            </a:lvl7pPr>
            <a:lvl8pPr marL="2971214" indent="0">
              <a:buNone/>
              <a:defRPr sz="1400" b="1"/>
            </a:lvl8pPr>
            <a:lvl9pPr marL="3395672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80"/>
            <a:ext cx="4040188" cy="395128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459" indent="0">
              <a:buNone/>
              <a:defRPr sz="1800" b="1"/>
            </a:lvl2pPr>
            <a:lvl3pPr marL="848917" indent="0">
              <a:buNone/>
              <a:defRPr sz="1600" b="1"/>
            </a:lvl3pPr>
            <a:lvl4pPr marL="1273378" indent="0">
              <a:buNone/>
              <a:defRPr sz="1400" b="1"/>
            </a:lvl4pPr>
            <a:lvl5pPr marL="1697836" indent="0">
              <a:buNone/>
              <a:defRPr sz="1400" b="1"/>
            </a:lvl5pPr>
            <a:lvl6pPr marL="2122295" indent="0">
              <a:buNone/>
              <a:defRPr sz="1400" b="1"/>
            </a:lvl6pPr>
            <a:lvl7pPr marL="2546753" indent="0">
              <a:buNone/>
              <a:defRPr sz="1400" b="1"/>
            </a:lvl7pPr>
            <a:lvl8pPr marL="2971214" indent="0">
              <a:buNone/>
              <a:defRPr sz="1400" b="1"/>
            </a:lvl8pPr>
            <a:lvl9pPr marL="3395672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80"/>
            <a:ext cx="4041775" cy="395128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0E2C5-86D0-49EA-ACC3-A23AA6A759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714B7-7B4A-4156-BFB4-7CCA043296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4FEA9-7439-45B1-ADC3-8D6B607535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7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24459" indent="0">
              <a:buNone/>
              <a:defRPr sz="1100"/>
            </a:lvl2pPr>
            <a:lvl3pPr marL="848917" indent="0">
              <a:buNone/>
              <a:defRPr sz="900"/>
            </a:lvl3pPr>
            <a:lvl4pPr marL="1273378" indent="0">
              <a:buNone/>
              <a:defRPr sz="900"/>
            </a:lvl4pPr>
            <a:lvl5pPr marL="1697836" indent="0">
              <a:buNone/>
              <a:defRPr sz="900"/>
            </a:lvl5pPr>
            <a:lvl6pPr marL="2122295" indent="0">
              <a:buNone/>
              <a:defRPr sz="900"/>
            </a:lvl6pPr>
            <a:lvl7pPr marL="2546753" indent="0">
              <a:buNone/>
              <a:defRPr sz="900"/>
            </a:lvl7pPr>
            <a:lvl8pPr marL="2971214" indent="0">
              <a:buNone/>
              <a:defRPr sz="900"/>
            </a:lvl8pPr>
            <a:lvl9pPr marL="33956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EB9FC-FD52-4DAF-BD38-677C7AD5EF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3"/>
            <a:ext cx="5486400" cy="4114800"/>
          </a:xfrm>
        </p:spPr>
        <p:txBody>
          <a:bodyPr/>
          <a:lstStyle>
            <a:lvl1pPr marL="0" indent="0">
              <a:buNone/>
              <a:defRPr sz="2900"/>
            </a:lvl1pPr>
            <a:lvl2pPr marL="424459" indent="0">
              <a:buNone/>
              <a:defRPr sz="2500"/>
            </a:lvl2pPr>
            <a:lvl3pPr marL="848917" indent="0">
              <a:buNone/>
              <a:defRPr sz="2200"/>
            </a:lvl3pPr>
            <a:lvl4pPr marL="1273378" indent="0">
              <a:buNone/>
              <a:defRPr sz="1800"/>
            </a:lvl4pPr>
            <a:lvl5pPr marL="1697836" indent="0">
              <a:buNone/>
              <a:defRPr sz="1800"/>
            </a:lvl5pPr>
            <a:lvl6pPr marL="2122295" indent="0">
              <a:buNone/>
              <a:defRPr sz="1800"/>
            </a:lvl6pPr>
            <a:lvl7pPr marL="2546753" indent="0">
              <a:buNone/>
              <a:defRPr sz="1800"/>
            </a:lvl7pPr>
            <a:lvl8pPr marL="2971214" indent="0">
              <a:buNone/>
              <a:defRPr sz="1800"/>
            </a:lvl8pPr>
            <a:lvl9pPr marL="3395672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300"/>
            </a:lvl1pPr>
            <a:lvl2pPr marL="424459" indent="0">
              <a:buNone/>
              <a:defRPr sz="1100"/>
            </a:lvl2pPr>
            <a:lvl3pPr marL="848917" indent="0">
              <a:buNone/>
              <a:defRPr sz="900"/>
            </a:lvl3pPr>
            <a:lvl4pPr marL="1273378" indent="0">
              <a:buNone/>
              <a:defRPr sz="900"/>
            </a:lvl4pPr>
            <a:lvl5pPr marL="1697836" indent="0">
              <a:buNone/>
              <a:defRPr sz="900"/>
            </a:lvl5pPr>
            <a:lvl6pPr marL="2122295" indent="0">
              <a:buNone/>
              <a:defRPr sz="900"/>
            </a:lvl6pPr>
            <a:lvl7pPr marL="2546753" indent="0">
              <a:buNone/>
              <a:defRPr sz="900"/>
            </a:lvl7pPr>
            <a:lvl8pPr marL="2971214" indent="0">
              <a:buNone/>
              <a:defRPr sz="900"/>
            </a:lvl8pPr>
            <a:lvl9pPr marL="33956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17BC57-6C93-4D9F-8924-D3E36B047E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891" tIns="42445" rIns="84891" bIns="42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891" tIns="42445" rIns="84891" bIns="42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891" tIns="42445" rIns="84891" bIns="4244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891" tIns="42445" rIns="84891" bIns="42445" numCol="1" anchor="t" anchorCtr="0" compatLnSpc="1">
            <a:prstTxWarp prst="textNoShape">
              <a:avLst/>
            </a:prstTxWarp>
          </a:bodyPr>
          <a:lstStyle>
            <a:lvl1pPr algn="ctr">
              <a:defRPr sz="13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891" tIns="42445" rIns="84891" bIns="4244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7B845100-C251-46A0-B054-5F778C7F6C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24459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848917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273378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697836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18344" indent="-318344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89746" indent="-265288" algn="l" rtl="0" eaLnBrk="1" fontAlgn="base" hangingPunct="1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061148" indent="-212229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85607" indent="-212229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1910066" indent="-21222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334524" indent="-21222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758985" indent="-21222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183443" indent="-21222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607902" indent="-212229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24459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48917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378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836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295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753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214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95672" algn="l" defTabSz="8489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1576436"/>
              </p:ext>
            </p:extLst>
          </p:nvPr>
        </p:nvGraphicFramePr>
        <p:xfrm>
          <a:off x="0" y="1066800"/>
          <a:ext cx="6705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7399134"/>
              </p:ext>
            </p:extLst>
          </p:nvPr>
        </p:nvGraphicFramePr>
        <p:xfrm>
          <a:off x="4953000" y="1328057"/>
          <a:ext cx="4517292" cy="6291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24658588"/>
              </p:ext>
            </p:extLst>
          </p:nvPr>
        </p:nvGraphicFramePr>
        <p:xfrm>
          <a:off x="381000" y="4857575"/>
          <a:ext cx="6553200" cy="2991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0" y="15240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eorgia" panose="02040502050405020303" pitchFamily="18" charset="0"/>
              </a:rPr>
              <a:t>Deputy Commandant, Combat Development and Integration and </a:t>
            </a:r>
          </a:p>
          <a:p>
            <a:pPr algn="ctr"/>
            <a:r>
              <a:rPr lang="en-US" dirty="0" smtClean="0">
                <a:latin typeface="Georgia" panose="02040502050405020303" pitchFamily="18" charset="0"/>
              </a:rPr>
              <a:t>Marine Corps Combat Development Command </a:t>
            </a:r>
          </a:p>
          <a:p>
            <a:pPr algn="ctr"/>
            <a:r>
              <a:rPr lang="en-US" dirty="0" smtClean="0">
                <a:latin typeface="Georgia" panose="02040502050405020303" pitchFamily="18" charset="0"/>
              </a:rPr>
              <a:t>Organizational Charts &amp; Staff Phone Rosters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6474023"/>
            <a:ext cx="350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Last Updated: </a:t>
            </a:r>
            <a:r>
              <a:rPr lang="en-US" sz="1400" dirty="0"/>
              <a:t> </a:t>
            </a:r>
            <a:r>
              <a:rPr lang="en-US" sz="1400" dirty="0" smtClean="0"/>
              <a:t>    </a:t>
            </a:r>
            <a:r>
              <a:rPr lang="en-US" sz="1400" i="1" dirty="0" smtClean="0"/>
              <a:t>10 December</a:t>
            </a:r>
            <a:r>
              <a:rPr lang="en-US" sz="1400" i="1" dirty="0" smtClean="0"/>
              <a:t> </a:t>
            </a:r>
            <a:r>
              <a:rPr lang="en-US" sz="1400" i="1" dirty="0" smtClean="0"/>
              <a:t>2013</a:t>
            </a:r>
            <a:endParaRPr lang="en-US" sz="14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lex organization char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Complex organization chart</Template>
  <TotalTime>1145</TotalTime>
  <Words>149</Words>
  <Application>Microsoft Office PowerPoint</Application>
  <PresentationFormat>On-screen Show (4:3)</PresentationFormat>
  <Paragraphs>77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Complex organization chart</vt:lpstr>
      <vt:lpstr>PowerPoint Presentation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nathan.neihoff</dc:creator>
  <cp:lastModifiedBy>Long CIV Richard S</cp:lastModifiedBy>
  <cp:revision>129</cp:revision>
  <dcterms:created xsi:type="dcterms:W3CDTF">2013-04-08T13:21:31Z</dcterms:created>
  <dcterms:modified xsi:type="dcterms:W3CDTF">2013-12-10T15:41:17Z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TC062561341033</vt:lpwstr>
  </property>
</Properties>
</file>